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1"/>
  </p:notesMasterIdLst>
  <p:sldIdLst>
    <p:sldId id="257" r:id="rId5"/>
    <p:sldId id="266" r:id="rId6"/>
    <p:sldId id="260" r:id="rId7"/>
    <p:sldId id="273" r:id="rId8"/>
    <p:sldId id="286" r:id="rId9"/>
    <p:sldId id="270" r:id="rId10"/>
    <p:sldId id="285" r:id="rId11"/>
    <p:sldId id="288" r:id="rId12"/>
    <p:sldId id="272" r:id="rId13"/>
    <p:sldId id="274" r:id="rId14"/>
    <p:sldId id="292" r:id="rId15"/>
    <p:sldId id="268" r:id="rId16"/>
    <p:sldId id="289" r:id="rId17"/>
    <p:sldId id="291" r:id="rId18"/>
    <p:sldId id="287"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2F"/>
    <a:srgbClr val="679840"/>
    <a:srgbClr val="F06698"/>
    <a:srgbClr val="0F2118"/>
    <a:srgbClr val="D5D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49616" autoAdjust="0"/>
  </p:normalViewPr>
  <p:slideViewPr>
    <p:cSldViewPr snapToGrid="0">
      <p:cViewPr varScale="1">
        <p:scale>
          <a:sx n="52" d="100"/>
          <a:sy n="52" d="100"/>
        </p:scale>
        <p:origin x="2872"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94-A244-A9A1-A2E98739902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594-A244-A9A1-A2E987399020}"/>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D594-A244-A9A1-A2E9873990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84-1747-B16F-DC1AB4C500A8}"/>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1A84-1747-B16F-DC1AB4C500A8}"/>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1A84-1747-B16F-DC1AB4C500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95E28-EE78-8F45-AECB-72AFF32BD7D7}" type="datetimeFigureOut">
              <a:rPr lang="en-US" smtClean="0"/>
              <a:t>11/13/20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D5C78-D31A-024E-BA65-BBEF0B03C4C4}" type="slidenum">
              <a:rPr lang="en-US" smtClean="0"/>
              <a:t>‹#›</a:t>
            </a:fld>
            <a:endParaRPr lang="en-US"/>
          </a:p>
        </p:txBody>
      </p:sp>
    </p:spTree>
    <p:extLst>
      <p:ext uri="{BB962C8B-B14F-4D97-AF65-F5344CB8AC3E}">
        <p14:creationId xmlns:p14="http://schemas.microsoft.com/office/powerpoint/2010/main" val="381316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Joshua Feist, the director of grantmaking from Arts Midwest. Just to be clear, our</a:t>
            </a:r>
            <a:r>
              <a:rPr lang="en-US" baseline="0" dirty="0"/>
              <a:t> team at Arts Midwest</a:t>
            </a:r>
            <a:r>
              <a:rPr lang="en-US" dirty="0"/>
              <a:t> facilitates</a:t>
            </a:r>
            <a:r>
              <a:rPr lang="en-US" baseline="0" dirty="0"/>
              <a:t> the NEA Big Read grant on behalf of the NEA.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 here to talk more about the application process for the grant and give a little tour of where the important stuff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5"/>
          </p:nvPr>
        </p:nvSpPr>
        <p:spPr/>
        <p:txBody>
          <a:bodyPr/>
          <a:lstStyle/>
          <a:p>
            <a:fld id="{DF6D5C78-D31A-024E-BA65-BBEF0B03C4C4}" type="slidenum">
              <a:rPr lang="en-US" smtClean="0"/>
              <a:t>1</a:t>
            </a:fld>
            <a:endParaRPr lang="en-US"/>
          </a:p>
        </p:txBody>
      </p:sp>
    </p:spTree>
    <p:extLst>
      <p:ext uri="{BB962C8B-B14F-4D97-AF65-F5344CB8AC3E}">
        <p14:creationId xmlns:p14="http://schemas.microsoft.com/office/powerpoint/2010/main" val="29838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submitting the Intent to Apply form, you’ll get access to what we call “the Online Community” at the web address shown where you’ll work on your application and can chat with other applicants or past grantees in message boards organized by book.</a:t>
            </a:r>
            <a:endParaRPr lang="en-US" dirty="0"/>
          </a:p>
          <a:p>
            <a:endParaRPr lang="en-US" dirty="0"/>
          </a:p>
          <a:p>
            <a:r>
              <a:rPr lang="en-US" dirty="0"/>
              <a:t>You’ll get a follow-up email from Arts Midwest after we process your Intent to Apply that will get you in. From there, you’ll be working on your Case (or application). Navigating to your application will be explained in the follow up message from Arts Midwest but here’s a snapshot of where you’ll go to access your application.</a:t>
            </a:r>
          </a:p>
          <a:p>
            <a:endParaRPr lang="en-US" dirty="0"/>
          </a:p>
        </p:txBody>
      </p:sp>
      <p:sp>
        <p:nvSpPr>
          <p:cNvPr id="4" name="Slide Number Placeholder 3"/>
          <p:cNvSpPr>
            <a:spLocks noGrp="1"/>
          </p:cNvSpPr>
          <p:nvPr>
            <p:ph type="sldNum" sz="quarter" idx="5"/>
          </p:nvPr>
        </p:nvSpPr>
        <p:spPr/>
        <p:txBody>
          <a:bodyPr/>
          <a:lstStyle/>
          <a:p>
            <a:fld id="{DF6D5C78-D31A-024E-BA65-BBEF0B03C4C4}" type="slidenum">
              <a:rPr lang="en-US" smtClean="0"/>
              <a:t>10</a:t>
            </a:fld>
            <a:endParaRPr lang="en-US"/>
          </a:p>
        </p:txBody>
      </p:sp>
    </p:spTree>
    <p:extLst>
      <p:ext uri="{BB962C8B-B14F-4D97-AF65-F5344CB8AC3E}">
        <p14:creationId xmlns:p14="http://schemas.microsoft.com/office/powerpoint/2010/main" val="167359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a:t>
            </a:r>
            <a:r>
              <a:rPr lang="en-US" baseline="0" dirty="0"/>
              <a:t> quick view of the Discuss section in the online community which you can see are message boards divided up by book or theme. So, if you’re thinking about applying for The House on Mango Street, for instance, there’s a space to chat with other prospective applicants and bounce some ideas off each other. In this community, you can chat with other applicants or current grantees but your Case files are private to the members of your application team.</a:t>
            </a:r>
          </a:p>
          <a:p>
            <a:endParaRPr lang="en-US" baseline="0" dirty="0"/>
          </a:p>
          <a:p>
            <a:endParaRPr lang="en-US" dirty="0"/>
          </a:p>
        </p:txBody>
      </p:sp>
      <p:sp>
        <p:nvSpPr>
          <p:cNvPr id="4" name="Slide Number Placeholder 3"/>
          <p:cNvSpPr>
            <a:spLocks noGrp="1"/>
          </p:cNvSpPr>
          <p:nvPr>
            <p:ph type="sldNum" sz="quarter" idx="5"/>
          </p:nvPr>
        </p:nvSpPr>
        <p:spPr/>
        <p:txBody>
          <a:bodyPr/>
          <a:lstStyle/>
          <a:p>
            <a:fld id="{DF6D5C78-D31A-024E-BA65-BBEF0B03C4C4}" type="slidenum">
              <a:rPr lang="en-US" smtClean="0"/>
              <a:t>11</a:t>
            </a:fld>
            <a:endParaRPr lang="en-US"/>
          </a:p>
        </p:txBody>
      </p:sp>
    </p:spTree>
    <p:extLst>
      <p:ext uri="{BB962C8B-B14F-4D97-AF65-F5344CB8AC3E}">
        <p14:creationId xmlns:p14="http://schemas.microsoft.com/office/powerpoint/2010/main" val="410255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 need of some further ideas about what others have done for this program you can peruse the Arts Midwest website.</a:t>
            </a:r>
          </a:p>
          <a:p>
            <a:endParaRPr lang="en-US" dirty="0"/>
          </a:p>
          <a:p>
            <a:r>
              <a:rPr lang="en-US" dirty="0"/>
              <a:t>Arts.gov has examples of past programming as well if you click into one of the books on their site. There’s a section of those pages for certain books labeled “Stories from the Community.” The one I find most inspiring is from Santa Barbara and their programs held amidst the Thomas Fire in 2017-2018.</a:t>
            </a:r>
          </a:p>
          <a:p>
            <a:endParaRPr lang="en-US" dirty="0"/>
          </a:p>
          <a:p>
            <a:r>
              <a:rPr lang="en-US" dirty="0"/>
              <a:t>And of course there’s the Online Community we just talked about with the Discuss boards but also some sections with additional resources (like potential bulk </a:t>
            </a:r>
            <a:r>
              <a:rPr lang="en-US" dirty="0" err="1"/>
              <a:t>distibutors</a:t>
            </a:r>
            <a:r>
              <a:rPr lang="en-US" dirty="0"/>
              <a:t> for books) and training videos (like how to host a book discussion).</a:t>
            </a:r>
          </a:p>
        </p:txBody>
      </p:sp>
      <p:sp>
        <p:nvSpPr>
          <p:cNvPr id="4" name="Slide Number Placeholder 3"/>
          <p:cNvSpPr>
            <a:spLocks noGrp="1"/>
          </p:cNvSpPr>
          <p:nvPr>
            <p:ph type="sldNum" sz="quarter" idx="5"/>
          </p:nvPr>
        </p:nvSpPr>
        <p:spPr/>
        <p:txBody>
          <a:bodyPr/>
          <a:lstStyle/>
          <a:p>
            <a:fld id="{DF6D5C78-D31A-024E-BA65-BBEF0B03C4C4}" type="slidenum">
              <a:rPr lang="en-US" smtClean="0"/>
              <a:t>12</a:t>
            </a:fld>
            <a:endParaRPr lang="en-US"/>
          </a:p>
        </p:txBody>
      </p:sp>
    </p:spTree>
    <p:extLst>
      <p:ext uri="{BB962C8B-B14F-4D97-AF65-F5344CB8AC3E}">
        <p14:creationId xmlns:p14="http://schemas.microsoft.com/office/powerpoint/2010/main" val="11604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common question we get from applicants is “What has been done for this book before in terms of programming? Or, more generally, what kinds of events are done for this book?”</a:t>
            </a:r>
          </a:p>
          <a:p>
            <a:endParaRPr lang="en-US" baseline="0" dirty="0"/>
          </a:p>
          <a:p>
            <a:r>
              <a:rPr lang="en-US" baseline="0" dirty="0"/>
              <a:t>We’ve developed a number of resources to help answer this question too!</a:t>
            </a:r>
          </a:p>
          <a:p>
            <a:endParaRPr lang="en-US" baseline="0" dirty="0"/>
          </a:p>
          <a:p>
            <a:r>
              <a:rPr lang="en-US" baseline="0" dirty="0"/>
              <a:t>First off, we’ve been showcasing examples of NEA Big Reads from across the country on the Arts Midwest blog which you can get to by clicking on “News” In fact we’re releasing another one very shortly about a community that pivoted their programs during the pandemic. </a:t>
            </a:r>
          </a:p>
          <a:p>
            <a:endParaRPr lang="en-US" baseline="0" dirty="0"/>
          </a:p>
          <a:p>
            <a:r>
              <a:rPr lang="en-US" baseline="0" dirty="0"/>
              <a:t>We’ve also written some posts that are more geared toward applicant audiences in terms of strategizing during the proposal phase. We’ve dubbed these posts the “survival guide.” You can find it in the dropdown menu under “How to Apply.” They are centered around the topics of partnerships, marketing and promotion, and programming ideas. Check them out if you need some tips in those areas.</a:t>
            </a:r>
          </a:p>
          <a:p>
            <a:endParaRPr lang="en-US" baseline="0" dirty="0"/>
          </a:p>
          <a:p>
            <a:r>
              <a:rPr lang="en-US" baseline="0" dirty="0"/>
              <a:t>We’re also happy to talk to you directly in a 15-minute or so conversation. We’ll throw up our contact information towards the end of the presentation.</a:t>
            </a:r>
          </a:p>
          <a:p>
            <a:endParaRPr lang="en-US" baseline="0" dirty="0"/>
          </a:p>
          <a:p>
            <a:endParaRPr lang="en-US" dirty="0"/>
          </a:p>
        </p:txBody>
      </p:sp>
      <p:sp>
        <p:nvSpPr>
          <p:cNvPr id="4" name="Slide Number Placeholder 3"/>
          <p:cNvSpPr>
            <a:spLocks noGrp="1"/>
          </p:cNvSpPr>
          <p:nvPr>
            <p:ph type="sldNum" sz="quarter" idx="5"/>
          </p:nvPr>
        </p:nvSpPr>
        <p:spPr/>
        <p:txBody>
          <a:bodyPr/>
          <a:lstStyle/>
          <a:p>
            <a:fld id="{DF6D5C78-D31A-024E-BA65-BBEF0B03C4C4}" type="slidenum">
              <a:rPr lang="en-US" smtClean="0"/>
              <a:t>13</a:t>
            </a:fld>
            <a:endParaRPr lang="en-US"/>
          </a:p>
        </p:txBody>
      </p:sp>
    </p:spTree>
    <p:extLst>
      <p:ext uri="{BB962C8B-B14F-4D97-AF65-F5344CB8AC3E}">
        <p14:creationId xmlns:p14="http://schemas.microsoft.com/office/powerpoint/2010/main" val="249134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encourage you to follow us on Twitter for all the latest updates and stories about the program. You can also search the hashtag on your social media platform of choice to see more of what grantees have done in the past with a grant.</a:t>
            </a:r>
          </a:p>
          <a:p>
            <a:endParaRPr lang="en-US" baseline="0" dirty="0"/>
          </a:p>
          <a:p>
            <a:r>
              <a:rPr lang="en-US" baseline="0" dirty="0"/>
              <a:t>Speaking of which, I’m going to hand it over to our guest speakers in a minute. We wanted them to speak to </a:t>
            </a:r>
            <a:r>
              <a:rPr lang="en-US" baseline="0" dirty="0" err="1"/>
              <a:t>y’all</a:t>
            </a:r>
            <a:r>
              <a:rPr lang="en-US" baseline="0" dirty="0"/>
              <a:t> about their wonderful community engagement projects since that’s a direction we are encouraging more this year: gathering community stories and showcasing them in some way as they relate to the themes and content of the book you’ll select. Their examples involve partnerships with their local media outlets. Just know that we don’t want you to feel overwhelmed about doing this component of the program at the level they demonstrate. You should use the resources available in your community and do what makes sense and that aligns with your organizational capacity.</a:t>
            </a:r>
          </a:p>
          <a:p>
            <a:endParaRPr lang="en-US" baseline="0" dirty="0"/>
          </a:p>
          <a:p>
            <a:r>
              <a:rPr lang="en-US" baseline="0" dirty="0"/>
              <a:t>Our first speaker is Erin Hollowell, from Alaska who will share more about some of the community engagement programs she coordinated for their NEA Big Read back in 2013. </a:t>
            </a:r>
          </a:p>
        </p:txBody>
      </p:sp>
      <p:sp>
        <p:nvSpPr>
          <p:cNvPr id="4" name="Slide Number Placeholder 3"/>
          <p:cNvSpPr>
            <a:spLocks noGrp="1"/>
          </p:cNvSpPr>
          <p:nvPr>
            <p:ph type="sldNum" sz="quarter" idx="5"/>
          </p:nvPr>
        </p:nvSpPr>
        <p:spPr/>
        <p:txBody>
          <a:bodyPr/>
          <a:lstStyle/>
          <a:p>
            <a:fld id="{DF6D5C78-D31A-024E-BA65-BBEF0B03C4C4}" type="slidenum">
              <a:rPr lang="en-US" smtClean="0"/>
              <a:t>14</a:t>
            </a:fld>
            <a:endParaRPr lang="en-US"/>
          </a:p>
        </p:txBody>
      </p:sp>
    </p:spTree>
    <p:extLst>
      <p:ext uri="{BB962C8B-B14F-4D97-AF65-F5344CB8AC3E}">
        <p14:creationId xmlns:p14="http://schemas.microsoft.com/office/powerpoint/2010/main" val="411723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the nitty gritty, I just want to make sure that I address the question of eligibility since we get asked this a lot. </a:t>
            </a:r>
          </a:p>
        </p:txBody>
      </p:sp>
      <p:sp>
        <p:nvSpPr>
          <p:cNvPr id="4" name="Slide Number Placeholder 3"/>
          <p:cNvSpPr>
            <a:spLocks noGrp="1"/>
          </p:cNvSpPr>
          <p:nvPr>
            <p:ph type="sldNum" sz="quarter" idx="5"/>
          </p:nvPr>
        </p:nvSpPr>
        <p:spPr/>
        <p:txBody>
          <a:bodyPr/>
          <a:lstStyle/>
          <a:p>
            <a:fld id="{DF6D5C78-D31A-024E-BA65-BBEF0B03C4C4}" type="slidenum">
              <a:rPr lang="en-US" smtClean="0"/>
              <a:t>15</a:t>
            </a:fld>
            <a:endParaRPr lang="en-US"/>
          </a:p>
        </p:txBody>
      </p:sp>
    </p:spTree>
    <p:extLst>
      <p:ext uri="{BB962C8B-B14F-4D97-AF65-F5344CB8AC3E}">
        <p14:creationId xmlns:p14="http://schemas.microsoft.com/office/powerpoint/2010/main" val="85203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you enjoyed this presentation, got some insight as to the application process, and maybe even a few programming ideas to put into your proposal</a:t>
            </a:r>
          </a:p>
        </p:txBody>
      </p:sp>
      <p:sp>
        <p:nvSpPr>
          <p:cNvPr id="4" name="Slide Number Placeholder 3"/>
          <p:cNvSpPr>
            <a:spLocks noGrp="1"/>
          </p:cNvSpPr>
          <p:nvPr>
            <p:ph type="sldNum" sz="quarter" idx="5"/>
          </p:nvPr>
        </p:nvSpPr>
        <p:spPr/>
        <p:txBody>
          <a:bodyPr/>
          <a:lstStyle/>
          <a:p>
            <a:fld id="{DF6D5C78-D31A-024E-BA65-BBEF0B03C4C4}" type="slidenum">
              <a:rPr lang="en-US" smtClean="0"/>
              <a:t>16</a:t>
            </a:fld>
            <a:endParaRPr lang="en-US"/>
          </a:p>
        </p:txBody>
      </p:sp>
    </p:spTree>
    <p:extLst>
      <p:ext uri="{BB962C8B-B14F-4D97-AF65-F5344CB8AC3E}">
        <p14:creationId xmlns:p14="http://schemas.microsoft.com/office/powerpoint/2010/main" val="5547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more of the nitty gritty, I just want to make sure that I address the question of eligibility since we get asked this a lot. Some folks assume that because our name is Arts Midwest that this opportunity is only open to organizations in the Midwest, but I’m happy to say that that’s not the case! It’s a nationwide opportunity and that includes the Virgin Islands, Puerto Rico, Guam, the Northern Mariana Islands, and American Samoa! </a:t>
            </a:r>
            <a:br>
              <a:rPr lang="en-US" dirty="0"/>
            </a:br>
            <a:br>
              <a:rPr lang="en-US" dirty="0"/>
            </a:br>
            <a:r>
              <a:rPr lang="en-US" dirty="0"/>
              <a:t>If you are not eligible, you can collaborate with an eligible organization and plan your NEA Big Read together! An NEA Big Read requires the commitment and buy-in of many community partners and so you could be involved in, for example, planning and/or hosting events. </a:t>
            </a:r>
          </a:p>
        </p:txBody>
      </p:sp>
      <p:sp>
        <p:nvSpPr>
          <p:cNvPr id="4" name="Slide Number Placeholder 3"/>
          <p:cNvSpPr>
            <a:spLocks noGrp="1"/>
          </p:cNvSpPr>
          <p:nvPr>
            <p:ph type="sldNum" sz="quarter" idx="5"/>
          </p:nvPr>
        </p:nvSpPr>
        <p:spPr/>
        <p:txBody>
          <a:bodyPr/>
          <a:lstStyle/>
          <a:p>
            <a:fld id="{DF6D5C78-D31A-024E-BA65-BBEF0B03C4C4}" type="slidenum">
              <a:rPr lang="en-US" smtClean="0"/>
              <a:t>2</a:t>
            </a:fld>
            <a:endParaRPr lang="en-US"/>
          </a:p>
        </p:txBody>
      </p:sp>
    </p:spTree>
    <p:extLst>
      <p:ext uri="{BB962C8B-B14F-4D97-AF65-F5344CB8AC3E}">
        <p14:creationId xmlns:p14="http://schemas.microsoft.com/office/powerpoint/2010/main" val="27403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sure we’re all clear on what this project grant is for.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Essentially, the goal is to get participants reading the book and engaging with it as well as other members of the community. Through the process of the whole community reading the same book at the same time, the community becomes smaller, more close knit, and people can walk a mile in another person’s shoes via the content of the book. It’s about discovering great literature, inspiring conversations, and building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NEA Big Read programs you propose in your applications should be enticing to readers and non-readers alike and serve to inspire participants to read the book by engaging with the content and themes in the book. Each program you host should always tie back to the book in some way. </a:t>
            </a:r>
          </a:p>
          <a:p>
            <a:endParaRPr lang="en-US" baseline="0" dirty="0"/>
          </a:p>
          <a:p>
            <a:r>
              <a:rPr lang="en-US" dirty="0"/>
              <a:t>Now, there are some requirements outlined in the guidelines,</a:t>
            </a:r>
            <a:r>
              <a:rPr lang="en-US" baseline="0" dirty="0"/>
              <a:t> but t</a:t>
            </a:r>
            <a:r>
              <a:rPr lang="en-US" dirty="0"/>
              <a:t>here is quite a bit of </a:t>
            </a:r>
            <a:r>
              <a:rPr lang="en-US" baseline="0" dirty="0"/>
              <a:t>freedom in those requirements to tailor the program to what will resonate with your target audiences and introduce books that relate thematically. I’ll go ahead and mention those requirements now. And note that these can overlap, meaning, that you can fulfill multiple requirements with one event depending on how that event is structured.</a:t>
            </a:r>
          </a:p>
          <a:p>
            <a:endParaRPr lang="en-US" baseline="0" dirty="0"/>
          </a:p>
          <a:p>
            <a:r>
              <a:rPr lang="en-US" baseline="0" dirty="0"/>
              <a:t>1 kickoff event – this is your big splash, where you’re at a farmer’s market, releasing a YouTube video, or hosting your own socially-distanced parade to generate a lot of publicity in your community. The mayor could issue a proclamation and volunteers could hand out copies of the book from a safe distance.</a:t>
            </a:r>
          </a:p>
          <a:p>
            <a:endParaRPr lang="en-US" baseline="0" dirty="0"/>
          </a:p>
          <a:p>
            <a:r>
              <a:rPr lang="en-US" baseline="0" dirty="0"/>
              <a:t>2 presentations inspired by the content or themes of the book – panel discussions, author talk, film screenings, </a:t>
            </a:r>
            <a:r>
              <a:rPr lang="en-US" baseline="0" dirty="0" err="1"/>
              <a:t>etc</a:t>
            </a:r>
            <a:endParaRPr lang="en-US" baseline="0" dirty="0"/>
          </a:p>
          <a:p>
            <a:endParaRPr lang="en-US" baseline="0" dirty="0"/>
          </a:p>
          <a:p>
            <a:r>
              <a:rPr lang="en-US" baseline="0" dirty="0"/>
              <a:t>2 community engagement projects that invite artistic response – these are much like we’ll hear from our guests on the call today - art exhibitions, theatrical performances, poetry slams, writing workshops/contests, sharing stories from the community)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 book discussions – we have a loose definition of a book discussion in the traditional book club sense where people gather around a table in a room and talk about the book at the library. So long as there is some back and forth dialog about the book at any event, it can meet the criteria for a book discussion. For example, if you have an in-person or virtual theatrical presentation of a scene from the book and there is a talkback period with the audience afterwards, that would fulfill the criteria for a book discussion and a community engagement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you’ve applied to the program in the past, you’ll notice that the programming requirements have changed a bit. We replaced the keynote with the 2 presentations element. Everything else remains the same as last year. We noticed that the vast majority of communities were meeting the two presentations criteria already.</a:t>
            </a:r>
            <a:endParaRPr lang="en-US" dirty="0"/>
          </a:p>
        </p:txBody>
      </p:sp>
      <p:sp>
        <p:nvSpPr>
          <p:cNvPr id="4" name="Slide Number Placeholder 3"/>
          <p:cNvSpPr>
            <a:spLocks noGrp="1"/>
          </p:cNvSpPr>
          <p:nvPr>
            <p:ph type="sldNum" sz="quarter" idx="5"/>
          </p:nvPr>
        </p:nvSpPr>
        <p:spPr/>
        <p:txBody>
          <a:bodyPr/>
          <a:lstStyle/>
          <a:p>
            <a:fld id="{DF6D5C78-D31A-024E-BA65-BBEF0B03C4C4}" type="slidenum">
              <a:rPr lang="en-US" smtClean="0"/>
              <a:t>3</a:t>
            </a:fld>
            <a:endParaRPr lang="en-US"/>
          </a:p>
        </p:txBody>
      </p:sp>
    </p:spTree>
    <p:extLst>
      <p:ext uri="{BB962C8B-B14F-4D97-AF65-F5344CB8AC3E}">
        <p14:creationId xmlns:p14="http://schemas.microsoft.com/office/powerpoint/2010/main" val="133011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that we have some more clarity on that, I’ll walk through the application process.</a:t>
            </a:r>
          </a:p>
        </p:txBody>
      </p:sp>
      <p:sp>
        <p:nvSpPr>
          <p:cNvPr id="4" name="Slide Number Placeholder 3"/>
          <p:cNvSpPr>
            <a:spLocks noGrp="1"/>
          </p:cNvSpPr>
          <p:nvPr>
            <p:ph type="sldNum" sz="quarter" idx="5"/>
          </p:nvPr>
        </p:nvSpPr>
        <p:spPr/>
        <p:txBody>
          <a:bodyPr/>
          <a:lstStyle/>
          <a:p>
            <a:fld id="{DF6D5C78-D31A-024E-BA65-BBEF0B03C4C4}" type="slidenum">
              <a:rPr lang="en-US" smtClean="0"/>
              <a:t>4</a:t>
            </a:fld>
            <a:endParaRPr lang="en-US"/>
          </a:p>
        </p:txBody>
      </p:sp>
    </p:spTree>
    <p:extLst>
      <p:ext uri="{BB962C8B-B14F-4D97-AF65-F5344CB8AC3E}">
        <p14:creationId xmlns:p14="http://schemas.microsoft.com/office/powerpoint/2010/main" val="342463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general timeline of the process between now and when you’ll be notified of your application status in April.</a:t>
            </a:r>
          </a:p>
          <a:p>
            <a:endParaRPr lang="en-US" dirty="0"/>
          </a:p>
          <a:p>
            <a:r>
              <a:rPr lang="en-US" dirty="0"/>
              <a:t>I’d like to call out one specific bullet point under the first column. We highly encourage you to contact us at Arts Midwest to discuss any details you’re unsure about, want to run an idea past us, want us to double-check your work. We are here to support you through it all.</a:t>
            </a:r>
          </a:p>
        </p:txBody>
      </p:sp>
      <p:sp>
        <p:nvSpPr>
          <p:cNvPr id="4" name="Slide Number Placeholder 3"/>
          <p:cNvSpPr>
            <a:spLocks noGrp="1"/>
          </p:cNvSpPr>
          <p:nvPr>
            <p:ph type="sldNum" sz="quarter" idx="5"/>
          </p:nvPr>
        </p:nvSpPr>
        <p:spPr/>
        <p:txBody>
          <a:bodyPr/>
          <a:lstStyle/>
          <a:p>
            <a:fld id="{DF6D5C78-D31A-024E-BA65-BBEF0B03C4C4}" type="slidenum">
              <a:rPr lang="en-US" smtClean="0"/>
              <a:t>5</a:t>
            </a:fld>
            <a:endParaRPr lang="en-US"/>
          </a:p>
        </p:txBody>
      </p:sp>
    </p:spTree>
    <p:extLst>
      <p:ext uri="{BB962C8B-B14F-4D97-AF65-F5344CB8AC3E}">
        <p14:creationId xmlns:p14="http://schemas.microsoft.com/office/powerpoint/2010/main" val="82968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if you like what you’re hearing so far, stick with me while I give a brief tour of the Arts Midwest website to show you the steps on how to apply.</a:t>
            </a:r>
          </a:p>
        </p:txBody>
      </p:sp>
      <p:sp>
        <p:nvSpPr>
          <p:cNvPr id="4" name="Slide Number Placeholder 3"/>
          <p:cNvSpPr>
            <a:spLocks noGrp="1"/>
          </p:cNvSpPr>
          <p:nvPr>
            <p:ph type="sldNum" sz="quarter" idx="5"/>
          </p:nvPr>
        </p:nvSpPr>
        <p:spPr/>
        <p:txBody>
          <a:bodyPr/>
          <a:lstStyle/>
          <a:p>
            <a:fld id="{DF6D5C78-D31A-024E-BA65-BBEF0B03C4C4}" type="slidenum">
              <a:rPr lang="en-US" smtClean="0"/>
              <a:t>6</a:t>
            </a:fld>
            <a:endParaRPr lang="en-US"/>
          </a:p>
        </p:txBody>
      </p:sp>
    </p:spTree>
    <p:extLst>
      <p:ext uri="{BB962C8B-B14F-4D97-AF65-F5344CB8AC3E}">
        <p14:creationId xmlns:p14="http://schemas.microsoft.com/office/powerpoint/2010/main" val="177069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guidelines page is a one stop shop for grabbing a copy of the guidelines and all the supplemental documents that will help guide you through the application process. That way, you’ll have the templates you need to work from offline so that you can upload them into the online application later. I highly recommend downloading the application checklist so that you know you’ve got everything covered. By the way my segment of this presentation is following the order of steps in that document. </a:t>
            </a:r>
          </a:p>
        </p:txBody>
      </p:sp>
      <p:sp>
        <p:nvSpPr>
          <p:cNvPr id="4" name="Slide Number Placeholder 3"/>
          <p:cNvSpPr>
            <a:spLocks noGrp="1"/>
          </p:cNvSpPr>
          <p:nvPr>
            <p:ph type="sldNum" sz="quarter" idx="5"/>
          </p:nvPr>
        </p:nvSpPr>
        <p:spPr/>
        <p:txBody>
          <a:bodyPr/>
          <a:lstStyle/>
          <a:p>
            <a:fld id="{DF6D5C78-D31A-024E-BA65-BBEF0B03C4C4}" type="slidenum">
              <a:rPr lang="en-US" smtClean="0"/>
              <a:t>7</a:t>
            </a:fld>
            <a:endParaRPr lang="en-US"/>
          </a:p>
        </p:txBody>
      </p:sp>
    </p:spTree>
    <p:extLst>
      <p:ext uri="{BB962C8B-B14F-4D97-AF65-F5344CB8AC3E}">
        <p14:creationId xmlns:p14="http://schemas.microsoft.com/office/powerpoint/2010/main" val="136703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your eligibility and your interest, the short intent to apply form is the next step where we’ll gather some basic info about your organization. There is a link on several places on the Arts Midwest website and we can throw one in to the chat as well.</a:t>
            </a:r>
          </a:p>
        </p:txBody>
      </p:sp>
      <p:sp>
        <p:nvSpPr>
          <p:cNvPr id="4" name="Slide Number Placeholder 3"/>
          <p:cNvSpPr>
            <a:spLocks noGrp="1"/>
          </p:cNvSpPr>
          <p:nvPr>
            <p:ph type="sldNum" sz="quarter" idx="5"/>
          </p:nvPr>
        </p:nvSpPr>
        <p:spPr/>
        <p:txBody>
          <a:bodyPr/>
          <a:lstStyle/>
          <a:p>
            <a:fld id="{DF6D5C78-D31A-024E-BA65-BBEF0B03C4C4}" type="slidenum">
              <a:rPr lang="en-US" smtClean="0"/>
              <a:t>8</a:t>
            </a:fld>
            <a:endParaRPr lang="en-US"/>
          </a:p>
        </p:txBody>
      </p:sp>
    </p:spTree>
    <p:extLst>
      <p:ext uri="{BB962C8B-B14F-4D97-AF65-F5344CB8AC3E}">
        <p14:creationId xmlns:p14="http://schemas.microsoft.com/office/powerpoint/2010/main" val="282165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grant that’s derived from Federal funds and so there are certain items to take care of along the way. The first is acquiring a DUNS number if you don’t have one already. If you don’t, it’s a straightforward and quick process at the website listed here. The second task is to use that DUNS number and some other information about your organization to complete a registration at SAM.gov. This can take some time but you don’t need to have it complete by the time the application deadline rolls around. It will need to be done before we can disburse any grant funds though, should you receive an award. </a:t>
            </a:r>
          </a:p>
        </p:txBody>
      </p:sp>
      <p:sp>
        <p:nvSpPr>
          <p:cNvPr id="4" name="Slide Number Placeholder 3"/>
          <p:cNvSpPr>
            <a:spLocks noGrp="1"/>
          </p:cNvSpPr>
          <p:nvPr>
            <p:ph type="sldNum" sz="quarter" idx="5"/>
          </p:nvPr>
        </p:nvSpPr>
        <p:spPr/>
        <p:txBody>
          <a:bodyPr/>
          <a:lstStyle/>
          <a:p>
            <a:fld id="{DF6D5C78-D31A-024E-BA65-BBEF0B03C4C4}" type="slidenum">
              <a:rPr lang="en-US" smtClean="0"/>
              <a:t>9</a:t>
            </a:fld>
            <a:endParaRPr lang="en-US"/>
          </a:p>
        </p:txBody>
      </p:sp>
    </p:spTree>
    <p:extLst>
      <p:ext uri="{BB962C8B-B14F-4D97-AF65-F5344CB8AC3E}">
        <p14:creationId xmlns:p14="http://schemas.microsoft.com/office/powerpoint/2010/main" val="26927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rts Midwest">
    <p:bg>
      <p:bgPr>
        <a:solidFill>
          <a:srgbClr val="67984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08AD-DB60-7840-822C-A53CBF62D880}"/>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chemeClr val="accent4"/>
                </a:solidFill>
                <a:latin typeface="Montserrat Light" charset="0"/>
                <a:ea typeface="Montserrat Light" charset="0"/>
                <a:cs typeface="Montserrat Light" charset="0"/>
              </a:rPr>
              <a:pPr algn="ctr"/>
              <a:t>‹#›</a:t>
            </a:fld>
            <a:r>
              <a:rPr lang="id-ID" sz="1400" b="0" i="0">
                <a:solidFill>
                  <a:schemeClr val="accent4"/>
                </a:solidFill>
                <a:latin typeface="Montserrat Light" charset="0"/>
                <a:ea typeface="Montserrat Light" charset="0"/>
                <a:cs typeface="Montserrat Light" charset="0"/>
              </a:rPr>
              <a:t>  </a:t>
            </a:r>
          </a:p>
        </p:txBody>
      </p:sp>
      <p:sp>
        <p:nvSpPr>
          <p:cNvPr id="4" name="Text Placeholder 9">
            <a:extLst>
              <a:ext uri="{FF2B5EF4-FFF2-40B4-BE49-F238E27FC236}">
                <a16:creationId xmlns:a16="http://schemas.microsoft.com/office/drawing/2014/main" id="{58C0E273-88B9-394B-99AA-779112E4C498}"/>
              </a:ext>
            </a:extLst>
          </p:cNvPr>
          <p:cNvSpPr>
            <a:spLocks noGrp="1"/>
          </p:cNvSpPr>
          <p:nvPr>
            <p:ph type="body" sz="quarter" idx="10" hasCustomPrompt="1"/>
          </p:nvPr>
        </p:nvSpPr>
        <p:spPr>
          <a:xfrm>
            <a:off x="627317" y="2387600"/>
            <a:ext cx="10974388" cy="2605088"/>
          </a:xfrm>
        </p:spPr>
        <p:txBody>
          <a:bodyPr anchor="b">
            <a:normAutofit/>
          </a:bodyPr>
          <a:lstStyle>
            <a:lvl1pPr algn="ctr">
              <a:defRPr sz="11000" b="0" i="0">
                <a:solidFill>
                  <a:schemeClr val="bg1"/>
                </a:solidFill>
                <a:latin typeface="Montserrat SemiBold" pitchFamily="2" charset="77"/>
              </a:defRPr>
            </a:lvl1pPr>
          </a:lstStyle>
          <a:p>
            <a:pPr lvl="0"/>
            <a:r>
              <a:rPr lang="en-US"/>
              <a:t>short title</a:t>
            </a:r>
          </a:p>
        </p:txBody>
      </p:sp>
      <p:sp>
        <p:nvSpPr>
          <p:cNvPr id="5" name="Text Placeholder 12">
            <a:extLst>
              <a:ext uri="{FF2B5EF4-FFF2-40B4-BE49-F238E27FC236}">
                <a16:creationId xmlns:a16="http://schemas.microsoft.com/office/drawing/2014/main" id="{616F7F6A-443F-9841-9362-36070FBD3546}"/>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bg1"/>
                </a:solidFill>
              </a:defRPr>
            </a:lvl1pPr>
          </a:lstStyle>
          <a:p>
            <a:pPr lvl="0"/>
            <a:r>
              <a:rPr lang="en-US"/>
              <a:t>check out our new power point templates</a:t>
            </a:r>
          </a:p>
        </p:txBody>
      </p:sp>
    </p:spTree>
    <p:extLst>
      <p:ext uri="{BB962C8B-B14F-4D97-AF65-F5344CB8AC3E}">
        <p14:creationId xmlns:p14="http://schemas.microsoft.com/office/powerpoint/2010/main" val="110818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ogo Arts Midwest">
    <p:bg>
      <p:bgPr>
        <a:solidFill>
          <a:srgbClr val="67984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BAAFD-FAA7-404E-9654-DD91EF7FF087}"/>
              </a:ext>
            </a:extLst>
          </p:cNvPr>
          <p:cNvPicPr>
            <a:picLocks noChangeAspect="1"/>
          </p:cNvPicPr>
          <p:nvPr userDrawn="1"/>
        </p:nvPicPr>
        <p:blipFill>
          <a:blip r:embed="rId2"/>
          <a:srcRect/>
          <a:stretch/>
        </p:blipFill>
        <p:spPr>
          <a:xfrm>
            <a:off x="4936104" y="2499547"/>
            <a:ext cx="2319792" cy="1858905"/>
          </a:xfrm>
          <a:prstGeom prst="rect">
            <a:avLst/>
          </a:prstGeom>
        </p:spPr>
      </p:pic>
    </p:spTree>
    <p:extLst>
      <p:ext uri="{BB962C8B-B14F-4D97-AF65-F5344CB8AC3E}">
        <p14:creationId xmlns:p14="http://schemas.microsoft.com/office/powerpoint/2010/main" val="236158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ogo Surprise">
    <p:bg>
      <p:bgPr>
        <a:solidFill>
          <a:srgbClr val="F0669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59290-71F1-514C-A139-39C5454A4BBA}"/>
              </a:ext>
            </a:extLst>
          </p:cNvPr>
          <p:cNvPicPr>
            <a:picLocks noChangeAspect="1"/>
          </p:cNvPicPr>
          <p:nvPr userDrawn="1"/>
        </p:nvPicPr>
        <p:blipFill>
          <a:blip r:embed="rId2"/>
          <a:srcRect/>
          <a:stretch/>
        </p:blipFill>
        <p:spPr>
          <a:xfrm>
            <a:off x="4936104" y="2499547"/>
            <a:ext cx="2319792" cy="1858905"/>
          </a:xfrm>
          <a:prstGeom prst="rect">
            <a:avLst/>
          </a:prstGeom>
        </p:spPr>
      </p:pic>
    </p:spTree>
    <p:extLst>
      <p:ext uri="{BB962C8B-B14F-4D97-AF65-F5344CB8AC3E}">
        <p14:creationId xmlns:p14="http://schemas.microsoft.com/office/powerpoint/2010/main" val="215528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ogo Dark">
    <p:bg>
      <p:bgPr>
        <a:solidFill>
          <a:srgbClr val="0F211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0ED81-3F1C-1F44-9422-B765C395C395}"/>
              </a:ext>
            </a:extLst>
          </p:cNvPr>
          <p:cNvPicPr>
            <a:picLocks noChangeAspect="1"/>
          </p:cNvPicPr>
          <p:nvPr userDrawn="1"/>
        </p:nvPicPr>
        <p:blipFill>
          <a:blip r:embed="rId2"/>
          <a:srcRect/>
          <a:stretch/>
        </p:blipFill>
        <p:spPr>
          <a:xfrm>
            <a:off x="4936104" y="2499547"/>
            <a:ext cx="2319792" cy="1858905"/>
          </a:xfrm>
          <a:prstGeom prst="rect">
            <a:avLst/>
          </a:prstGeom>
        </p:spPr>
      </p:pic>
    </p:spTree>
    <p:extLst>
      <p:ext uri="{BB962C8B-B14F-4D97-AF65-F5344CB8AC3E}">
        <p14:creationId xmlns:p14="http://schemas.microsoft.com/office/powerpoint/2010/main" val="340373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ing Joyfu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719D402-6139-D249-8B25-CCE839331FDD}"/>
              </a:ext>
            </a:extLst>
          </p:cNvPr>
          <p:cNvSpPr>
            <a:spLocks noGrp="1"/>
          </p:cNvSpPr>
          <p:nvPr>
            <p:ph type="title" hasCustomPrompt="1"/>
          </p:nvPr>
        </p:nvSpPr>
        <p:spPr>
          <a:xfrm>
            <a:off x="1622023" y="3194347"/>
            <a:ext cx="9520594" cy="2540025"/>
          </a:xfrm>
        </p:spPr>
        <p:txBody>
          <a:bodyPr anchor="t">
            <a:noAutofit/>
          </a:bodyPr>
          <a:lstStyle>
            <a:lvl1pPr>
              <a:defRPr sz="6000" b="1" i="0">
                <a:solidFill>
                  <a:schemeClr val="tx2"/>
                </a:solidFill>
                <a:latin typeface="Montserrat SemiBold" pitchFamily="2" charset="77"/>
              </a:defRPr>
            </a:lvl1pPr>
          </a:lstStyle>
          <a:p>
            <a:r>
              <a:rPr lang="en-US"/>
              <a:t>heading</a:t>
            </a:r>
          </a:p>
        </p:txBody>
      </p:sp>
      <p:sp>
        <p:nvSpPr>
          <p:cNvPr id="20" name="Text Placeholder 2">
            <a:extLst>
              <a:ext uri="{FF2B5EF4-FFF2-40B4-BE49-F238E27FC236}">
                <a16:creationId xmlns:a16="http://schemas.microsoft.com/office/drawing/2014/main" id="{F47D85DD-10F3-C242-9A96-DA8FB394ADBC}"/>
              </a:ext>
            </a:extLst>
          </p:cNvPr>
          <p:cNvSpPr>
            <a:spLocks noGrp="1"/>
          </p:cNvSpPr>
          <p:nvPr>
            <p:ph type="body" sz="quarter" idx="10" hasCustomPrompt="1"/>
          </p:nvPr>
        </p:nvSpPr>
        <p:spPr>
          <a:xfrm>
            <a:off x="1622425" y="2768600"/>
            <a:ext cx="7599363" cy="660400"/>
          </a:xfrm>
        </p:spPr>
        <p:txBody>
          <a:bodyPr/>
          <a:lstStyle>
            <a:lvl1pPr>
              <a:defRPr sz="1800" spc="600">
                <a:solidFill>
                  <a:schemeClr val="accent1"/>
                </a:solidFill>
              </a:defRPr>
            </a:lvl1pPr>
          </a:lstStyle>
          <a:p>
            <a:pPr lvl="0"/>
            <a:r>
              <a:rPr lang="en-US"/>
              <a:t>SECTION</a:t>
            </a:r>
          </a:p>
        </p:txBody>
      </p:sp>
    </p:spTree>
    <p:extLst>
      <p:ext uri="{BB962C8B-B14F-4D97-AF65-F5344CB8AC3E}">
        <p14:creationId xmlns:p14="http://schemas.microsoft.com/office/powerpoint/2010/main" val="191706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ing Arts Midwest">
    <p:bg>
      <p:bgPr>
        <a:solidFill>
          <a:schemeClr val="tx2"/>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749598E7-360F-0F4A-BD47-07EE65C4FE46}"/>
              </a:ext>
            </a:extLst>
          </p:cNvPr>
          <p:cNvSpPr>
            <a:spLocks noGrp="1"/>
          </p:cNvSpPr>
          <p:nvPr>
            <p:ph type="title" hasCustomPrompt="1"/>
          </p:nvPr>
        </p:nvSpPr>
        <p:spPr>
          <a:xfrm>
            <a:off x="1622023" y="3194348"/>
            <a:ext cx="9520594" cy="1799392"/>
          </a:xfrm>
        </p:spPr>
        <p:txBody>
          <a:bodyPr anchor="t">
            <a:noAutofit/>
          </a:bodyPr>
          <a:lstStyle>
            <a:lvl1pPr>
              <a:defRPr sz="6000" b="1" i="0">
                <a:solidFill>
                  <a:schemeClr val="bg1"/>
                </a:solidFill>
                <a:latin typeface="Montserrat SemiBold" pitchFamily="2" charset="77"/>
              </a:defRPr>
            </a:lvl1pPr>
          </a:lstStyle>
          <a:p>
            <a:r>
              <a:rPr lang="en-US"/>
              <a:t>heading</a:t>
            </a:r>
          </a:p>
        </p:txBody>
      </p:sp>
      <p:sp>
        <p:nvSpPr>
          <p:cNvPr id="3" name="Text Placeholder 2">
            <a:extLst>
              <a:ext uri="{FF2B5EF4-FFF2-40B4-BE49-F238E27FC236}">
                <a16:creationId xmlns:a16="http://schemas.microsoft.com/office/drawing/2014/main" id="{25A0C5D3-0C9D-8A4D-9923-B44B594B2E7D}"/>
              </a:ext>
            </a:extLst>
          </p:cNvPr>
          <p:cNvSpPr>
            <a:spLocks noGrp="1"/>
          </p:cNvSpPr>
          <p:nvPr>
            <p:ph type="body" sz="quarter" idx="10" hasCustomPrompt="1"/>
          </p:nvPr>
        </p:nvSpPr>
        <p:spPr>
          <a:xfrm>
            <a:off x="1622425" y="2768600"/>
            <a:ext cx="7599363" cy="660400"/>
          </a:xfrm>
        </p:spPr>
        <p:txBody>
          <a:bodyPr/>
          <a:lstStyle>
            <a:lvl1pPr>
              <a:defRPr sz="1800" spc="600">
                <a:solidFill>
                  <a:schemeClr val="accent4"/>
                </a:solidFill>
              </a:defRPr>
            </a:lvl1pPr>
          </a:lstStyle>
          <a:p>
            <a:pPr lvl="0"/>
            <a:r>
              <a:rPr lang="en-US"/>
              <a:t>SECTION</a:t>
            </a:r>
          </a:p>
        </p:txBody>
      </p:sp>
    </p:spTree>
    <p:extLst>
      <p:ext uri="{BB962C8B-B14F-4D97-AF65-F5344CB8AC3E}">
        <p14:creationId xmlns:p14="http://schemas.microsoft.com/office/powerpoint/2010/main" val="225797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ing Surprise">
    <p:bg>
      <p:bgPr>
        <a:solidFill>
          <a:schemeClr val="accent1"/>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749598E7-360F-0F4A-BD47-07EE65C4FE46}"/>
              </a:ext>
            </a:extLst>
          </p:cNvPr>
          <p:cNvSpPr>
            <a:spLocks noGrp="1"/>
          </p:cNvSpPr>
          <p:nvPr>
            <p:ph type="title" hasCustomPrompt="1"/>
          </p:nvPr>
        </p:nvSpPr>
        <p:spPr>
          <a:xfrm>
            <a:off x="1622023" y="3194348"/>
            <a:ext cx="9520594" cy="1799392"/>
          </a:xfrm>
        </p:spPr>
        <p:txBody>
          <a:bodyPr anchor="t">
            <a:noAutofit/>
          </a:bodyPr>
          <a:lstStyle>
            <a:lvl1pPr>
              <a:defRPr sz="6000" b="1" i="0">
                <a:solidFill>
                  <a:schemeClr val="bg1"/>
                </a:solidFill>
                <a:latin typeface="Montserrat SemiBold" pitchFamily="2" charset="77"/>
              </a:defRPr>
            </a:lvl1pPr>
          </a:lstStyle>
          <a:p>
            <a:r>
              <a:rPr lang="en-US"/>
              <a:t>heading</a:t>
            </a:r>
          </a:p>
        </p:txBody>
      </p:sp>
      <p:sp>
        <p:nvSpPr>
          <p:cNvPr id="3" name="Text Placeholder 2">
            <a:extLst>
              <a:ext uri="{FF2B5EF4-FFF2-40B4-BE49-F238E27FC236}">
                <a16:creationId xmlns:a16="http://schemas.microsoft.com/office/drawing/2014/main" id="{25A0C5D3-0C9D-8A4D-9923-B44B594B2E7D}"/>
              </a:ext>
            </a:extLst>
          </p:cNvPr>
          <p:cNvSpPr>
            <a:spLocks noGrp="1"/>
          </p:cNvSpPr>
          <p:nvPr>
            <p:ph type="body" sz="quarter" idx="10" hasCustomPrompt="1"/>
          </p:nvPr>
        </p:nvSpPr>
        <p:spPr>
          <a:xfrm>
            <a:off x="1622425" y="2768600"/>
            <a:ext cx="7599363" cy="660400"/>
          </a:xfrm>
        </p:spPr>
        <p:txBody>
          <a:bodyPr/>
          <a:lstStyle>
            <a:lvl1pPr>
              <a:defRPr sz="1800" spc="600">
                <a:solidFill>
                  <a:schemeClr val="tx1"/>
                </a:solidFill>
              </a:defRPr>
            </a:lvl1pPr>
          </a:lstStyle>
          <a:p>
            <a:pPr lvl="0"/>
            <a:r>
              <a:rPr lang="en-US"/>
              <a:t>SECTION</a:t>
            </a:r>
          </a:p>
        </p:txBody>
      </p:sp>
    </p:spTree>
    <p:extLst>
      <p:ext uri="{BB962C8B-B14F-4D97-AF65-F5344CB8AC3E}">
        <p14:creationId xmlns:p14="http://schemas.microsoft.com/office/powerpoint/2010/main" val="45601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ing Dark">
    <p:bg>
      <p:bgPr>
        <a:solidFill>
          <a:schemeClr val="tx1"/>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749598E7-360F-0F4A-BD47-07EE65C4FE46}"/>
              </a:ext>
            </a:extLst>
          </p:cNvPr>
          <p:cNvSpPr>
            <a:spLocks noGrp="1"/>
          </p:cNvSpPr>
          <p:nvPr>
            <p:ph type="title" hasCustomPrompt="1"/>
          </p:nvPr>
        </p:nvSpPr>
        <p:spPr>
          <a:xfrm>
            <a:off x="1622023" y="3194347"/>
            <a:ext cx="9520594" cy="2540025"/>
          </a:xfrm>
        </p:spPr>
        <p:txBody>
          <a:bodyPr anchor="t">
            <a:noAutofit/>
          </a:bodyPr>
          <a:lstStyle>
            <a:lvl1pPr>
              <a:defRPr sz="6000" b="1" i="0">
                <a:solidFill>
                  <a:schemeClr val="bg2"/>
                </a:solidFill>
                <a:latin typeface="Montserrat" pitchFamily="2" charset="77"/>
              </a:defRPr>
            </a:lvl1pPr>
          </a:lstStyle>
          <a:p>
            <a:r>
              <a:rPr lang="en-US"/>
              <a:t>heading</a:t>
            </a:r>
          </a:p>
        </p:txBody>
      </p:sp>
      <p:sp>
        <p:nvSpPr>
          <p:cNvPr id="3" name="Text Placeholder 2">
            <a:extLst>
              <a:ext uri="{FF2B5EF4-FFF2-40B4-BE49-F238E27FC236}">
                <a16:creationId xmlns:a16="http://schemas.microsoft.com/office/drawing/2014/main" id="{25A0C5D3-0C9D-8A4D-9923-B44B594B2E7D}"/>
              </a:ext>
            </a:extLst>
          </p:cNvPr>
          <p:cNvSpPr>
            <a:spLocks noGrp="1"/>
          </p:cNvSpPr>
          <p:nvPr>
            <p:ph type="body" sz="quarter" idx="10" hasCustomPrompt="1"/>
          </p:nvPr>
        </p:nvSpPr>
        <p:spPr>
          <a:xfrm>
            <a:off x="1622425" y="2768600"/>
            <a:ext cx="7599363" cy="660400"/>
          </a:xfrm>
        </p:spPr>
        <p:txBody>
          <a:bodyPr/>
          <a:lstStyle>
            <a:lvl1pPr>
              <a:defRPr sz="1800" spc="600">
                <a:solidFill>
                  <a:schemeClr val="bg1"/>
                </a:solidFill>
              </a:defRPr>
            </a:lvl1pPr>
          </a:lstStyle>
          <a:p>
            <a:pPr lvl="0"/>
            <a:r>
              <a:rPr lang="en-US"/>
              <a:t>SECTION</a:t>
            </a:r>
          </a:p>
        </p:txBody>
      </p:sp>
    </p:spTree>
    <p:extLst>
      <p:ext uri="{BB962C8B-B14F-4D97-AF65-F5344CB8AC3E}">
        <p14:creationId xmlns:p14="http://schemas.microsoft.com/office/powerpoint/2010/main" val="4290131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EBD17C-CD63-F040-93CD-B661814EC8C4}"/>
              </a:ext>
            </a:extLst>
          </p:cNvPr>
          <p:cNvSpPr>
            <a:spLocks noGrp="1"/>
          </p:cNvSpPr>
          <p:nvPr>
            <p:ph type="title" hasCustomPrompt="1"/>
          </p:nvPr>
        </p:nvSpPr>
        <p:spPr>
          <a:xfrm>
            <a:off x="838200" y="1033462"/>
            <a:ext cx="10515600" cy="1325563"/>
          </a:xfrm>
        </p:spPr>
        <p:txBody>
          <a:bodyPr>
            <a:noAutofit/>
          </a:bodyPr>
          <a:lstStyle>
            <a:lvl1pPr>
              <a:defRPr sz="6000" b="1" i="0">
                <a:solidFill>
                  <a:srgbClr val="679840"/>
                </a:solidFill>
                <a:latin typeface="Montserrat SemiBold" pitchFamily="2" charset="77"/>
              </a:defRPr>
            </a:lvl1pPr>
          </a:lstStyle>
          <a:p>
            <a:r>
              <a:rPr lang="en-US"/>
              <a:t>two columns</a:t>
            </a:r>
          </a:p>
        </p:txBody>
      </p:sp>
      <p:sp>
        <p:nvSpPr>
          <p:cNvPr id="5" name="Text Placeholder 2">
            <a:extLst>
              <a:ext uri="{FF2B5EF4-FFF2-40B4-BE49-F238E27FC236}">
                <a16:creationId xmlns:a16="http://schemas.microsoft.com/office/drawing/2014/main" id="{2EC74FA2-BCAB-D84B-8AC0-3F71FDE98DC8}"/>
              </a:ext>
            </a:extLst>
          </p:cNvPr>
          <p:cNvSpPr>
            <a:spLocks noGrp="1"/>
          </p:cNvSpPr>
          <p:nvPr>
            <p:ph type="body" idx="1" hasCustomPrompt="1"/>
          </p:nvPr>
        </p:nvSpPr>
        <p:spPr>
          <a:xfrm>
            <a:off x="838200" y="2359025"/>
            <a:ext cx="5157787" cy="823912"/>
          </a:xfrm>
        </p:spPr>
        <p:txBody>
          <a:bodyPr anchor="b"/>
          <a:lstStyle>
            <a:lvl1pPr marL="0" indent="0">
              <a:buNone/>
              <a:defRPr sz="2400" b="0" i="0" spc="300">
                <a:solidFill>
                  <a:schemeClr val="accent3"/>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6" name="Text Placeholder 20">
            <a:extLst>
              <a:ext uri="{FF2B5EF4-FFF2-40B4-BE49-F238E27FC236}">
                <a16:creationId xmlns:a16="http://schemas.microsoft.com/office/drawing/2014/main" id="{42C44901-08F6-754E-986C-30A20FE16E62}"/>
              </a:ext>
            </a:extLst>
          </p:cNvPr>
          <p:cNvSpPr>
            <a:spLocks noGrp="1"/>
          </p:cNvSpPr>
          <p:nvPr>
            <p:ph type="body" sz="quarter" idx="13" hasCustomPrompt="1"/>
          </p:nvPr>
        </p:nvSpPr>
        <p:spPr>
          <a:xfrm>
            <a:off x="837712" y="3182937"/>
            <a:ext cx="5157788" cy="2983401"/>
          </a:xfrm>
        </p:spPr>
        <p:txBody>
          <a:bodyPr>
            <a:normAutofit/>
          </a:bodyPr>
          <a:lstStyle>
            <a:lvl1pPr marL="0" indent="0">
              <a:lnSpc>
                <a:spcPct val="150000"/>
              </a:lnSpc>
              <a:buNone/>
              <a:defRPr sz="2000">
                <a:solidFill>
                  <a:schemeClr val="accent3"/>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7" name="Text Placeholder 20">
            <a:extLst>
              <a:ext uri="{FF2B5EF4-FFF2-40B4-BE49-F238E27FC236}">
                <a16:creationId xmlns:a16="http://schemas.microsoft.com/office/drawing/2014/main" id="{FF7DC7FE-70FA-364A-95D7-03C73FD49B1E}"/>
              </a:ext>
            </a:extLst>
          </p:cNvPr>
          <p:cNvSpPr>
            <a:spLocks noGrp="1"/>
          </p:cNvSpPr>
          <p:nvPr>
            <p:ph type="body" sz="quarter" idx="14" hasCustomPrompt="1"/>
          </p:nvPr>
        </p:nvSpPr>
        <p:spPr>
          <a:xfrm>
            <a:off x="6196012" y="3182936"/>
            <a:ext cx="5157788" cy="2983401"/>
          </a:xfrm>
        </p:spPr>
        <p:txBody>
          <a:bodyPr>
            <a:normAutofit/>
          </a:bodyPr>
          <a:lstStyle>
            <a:lvl1pPr marL="0" indent="0">
              <a:lnSpc>
                <a:spcPct val="150000"/>
              </a:lnSpc>
              <a:buNone/>
              <a:defRPr sz="2000">
                <a:solidFill>
                  <a:schemeClr val="accent3"/>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8" name="Text Placeholder 2">
            <a:extLst>
              <a:ext uri="{FF2B5EF4-FFF2-40B4-BE49-F238E27FC236}">
                <a16:creationId xmlns:a16="http://schemas.microsoft.com/office/drawing/2014/main" id="{98579A52-5F75-FC40-A2A0-F4B62E895807}"/>
              </a:ext>
            </a:extLst>
          </p:cNvPr>
          <p:cNvSpPr>
            <a:spLocks noGrp="1"/>
          </p:cNvSpPr>
          <p:nvPr>
            <p:ph type="body" idx="15" hasCustomPrompt="1"/>
          </p:nvPr>
        </p:nvSpPr>
        <p:spPr>
          <a:xfrm>
            <a:off x="6196012" y="2359025"/>
            <a:ext cx="5157787" cy="823912"/>
          </a:xfrm>
        </p:spPr>
        <p:txBody>
          <a:bodyPr anchor="b"/>
          <a:lstStyle>
            <a:lvl1pPr marL="0" indent="0">
              <a:buNone/>
              <a:defRPr sz="2400" b="0" i="0" spc="300">
                <a:solidFill>
                  <a:schemeClr val="accent3"/>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9" name="TextBox 8">
            <a:extLst>
              <a:ext uri="{FF2B5EF4-FFF2-40B4-BE49-F238E27FC236}">
                <a16:creationId xmlns:a16="http://schemas.microsoft.com/office/drawing/2014/main" id="{B0137A25-EE04-EA4D-98E2-20A944B863B8}"/>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5039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ximum Space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D54AFF-5A09-B043-892B-8EBFC21E9FC4}"/>
              </a:ext>
            </a:extLst>
          </p:cNvPr>
          <p:cNvSpPr>
            <a:spLocks noGrp="1"/>
          </p:cNvSpPr>
          <p:nvPr>
            <p:ph type="title" hasCustomPrompt="1"/>
          </p:nvPr>
        </p:nvSpPr>
        <p:spPr>
          <a:xfrm>
            <a:off x="838200" y="0"/>
            <a:ext cx="10399800" cy="1325563"/>
          </a:xfrm>
        </p:spPr>
        <p:txBody>
          <a:bodyPr>
            <a:noAutofit/>
          </a:bodyPr>
          <a:lstStyle>
            <a:lvl1pPr>
              <a:defRPr sz="3000" b="1" i="0">
                <a:solidFill>
                  <a:schemeClr val="tx2"/>
                </a:solidFill>
                <a:latin typeface="Montserrat SemiBold" pitchFamily="2" charset="77"/>
              </a:defRPr>
            </a:lvl1pPr>
          </a:lstStyle>
          <a:p>
            <a:r>
              <a:rPr lang="en-US"/>
              <a:t>maximum space layout</a:t>
            </a:r>
          </a:p>
        </p:txBody>
      </p:sp>
      <p:sp>
        <p:nvSpPr>
          <p:cNvPr id="5" name="TextBox 4">
            <a:extLst>
              <a:ext uri="{FF2B5EF4-FFF2-40B4-BE49-F238E27FC236}">
                <a16:creationId xmlns:a16="http://schemas.microsoft.com/office/drawing/2014/main" id="{3B712D9D-9122-3C46-9CD1-846165449A0D}"/>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39461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Columns">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EBD17C-CD63-F040-93CD-B661814EC8C4}"/>
              </a:ext>
            </a:extLst>
          </p:cNvPr>
          <p:cNvSpPr>
            <a:spLocks noGrp="1"/>
          </p:cNvSpPr>
          <p:nvPr>
            <p:ph type="title" hasCustomPrompt="1"/>
          </p:nvPr>
        </p:nvSpPr>
        <p:spPr>
          <a:xfrm>
            <a:off x="838200" y="1033462"/>
            <a:ext cx="10515600" cy="1325563"/>
          </a:xfrm>
        </p:spPr>
        <p:txBody>
          <a:bodyPr>
            <a:noAutofit/>
          </a:bodyPr>
          <a:lstStyle>
            <a:lvl1pPr>
              <a:defRPr sz="6000" b="1" i="0">
                <a:solidFill>
                  <a:schemeClr val="tx2"/>
                </a:solidFill>
                <a:latin typeface="Montserrat SemiBold" pitchFamily="2" charset="77"/>
              </a:defRPr>
            </a:lvl1pPr>
          </a:lstStyle>
          <a:p>
            <a:r>
              <a:rPr lang="en-US"/>
              <a:t>two columns</a:t>
            </a:r>
          </a:p>
        </p:txBody>
      </p:sp>
      <p:sp>
        <p:nvSpPr>
          <p:cNvPr id="5" name="Text Placeholder 2">
            <a:extLst>
              <a:ext uri="{FF2B5EF4-FFF2-40B4-BE49-F238E27FC236}">
                <a16:creationId xmlns:a16="http://schemas.microsoft.com/office/drawing/2014/main" id="{2EC74FA2-BCAB-D84B-8AC0-3F71FDE98DC8}"/>
              </a:ext>
            </a:extLst>
          </p:cNvPr>
          <p:cNvSpPr>
            <a:spLocks noGrp="1"/>
          </p:cNvSpPr>
          <p:nvPr>
            <p:ph type="body" idx="1" hasCustomPrompt="1"/>
          </p:nvPr>
        </p:nvSpPr>
        <p:spPr>
          <a:xfrm>
            <a:off x="838200" y="2359025"/>
            <a:ext cx="5157787" cy="823912"/>
          </a:xfrm>
        </p:spPr>
        <p:txBody>
          <a:bodyPr anchor="b"/>
          <a:lstStyle>
            <a:lvl1pPr marL="0" indent="0">
              <a:buNone/>
              <a:defRPr sz="2400" b="0" i="0" spc="300">
                <a:solidFill>
                  <a:schemeClr val="accent5"/>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6" name="Text Placeholder 20">
            <a:extLst>
              <a:ext uri="{FF2B5EF4-FFF2-40B4-BE49-F238E27FC236}">
                <a16:creationId xmlns:a16="http://schemas.microsoft.com/office/drawing/2014/main" id="{42C44901-08F6-754E-986C-30A20FE16E62}"/>
              </a:ext>
            </a:extLst>
          </p:cNvPr>
          <p:cNvSpPr>
            <a:spLocks noGrp="1"/>
          </p:cNvSpPr>
          <p:nvPr>
            <p:ph type="body" sz="quarter" idx="13" hasCustomPrompt="1"/>
          </p:nvPr>
        </p:nvSpPr>
        <p:spPr>
          <a:xfrm>
            <a:off x="837712" y="3182937"/>
            <a:ext cx="5157788" cy="2983401"/>
          </a:xfrm>
        </p:spPr>
        <p:txBody>
          <a:bodyPr>
            <a:normAutofit/>
          </a:bodyPr>
          <a:lstStyle>
            <a:lvl1pPr marL="0" indent="0">
              <a:lnSpc>
                <a:spcPct val="150000"/>
              </a:lnSpc>
              <a:buNone/>
              <a:defRPr sz="2000">
                <a:solidFill>
                  <a:schemeClr val="tx1"/>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7" name="Text Placeholder 20">
            <a:extLst>
              <a:ext uri="{FF2B5EF4-FFF2-40B4-BE49-F238E27FC236}">
                <a16:creationId xmlns:a16="http://schemas.microsoft.com/office/drawing/2014/main" id="{FF7DC7FE-70FA-364A-95D7-03C73FD49B1E}"/>
              </a:ext>
            </a:extLst>
          </p:cNvPr>
          <p:cNvSpPr>
            <a:spLocks noGrp="1"/>
          </p:cNvSpPr>
          <p:nvPr>
            <p:ph type="body" sz="quarter" idx="14" hasCustomPrompt="1"/>
          </p:nvPr>
        </p:nvSpPr>
        <p:spPr>
          <a:xfrm>
            <a:off x="6196012" y="3182936"/>
            <a:ext cx="5157788" cy="2983401"/>
          </a:xfrm>
        </p:spPr>
        <p:txBody>
          <a:bodyPr>
            <a:normAutofit/>
          </a:bodyPr>
          <a:lstStyle>
            <a:lvl1pPr marL="0" indent="0">
              <a:lnSpc>
                <a:spcPct val="150000"/>
              </a:lnSpc>
              <a:buNone/>
              <a:defRPr sz="2000">
                <a:solidFill>
                  <a:schemeClr val="tx1"/>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8" name="Text Placeholder 2">
            <a:extLst>
              <a:ext uri="{FF2B5EF4-FFF2-40B4-BE49-F238E27FC236}">
                <a16:creationId xmlns:a16="http://schemas.microsoft.com/office/drawing/2014/main" id="{98579A52-5F75-FC40-A2A0-F4B62E895807}"/>
              </a:ext>
            </a:extLst>
          </p:cNvPr>
          <p:cNvSpPr>
            <a:spLocks noGrp="1"/>
          </p:cNvSpPr>
          <p:nvPr>
            <p:ph type="body" idx="15" hasCustomPrompt="1"/>
          </p:nvPr>
        </p:nvSpPr>
        <p:spPr>
          <a:xfrm>
            <a:off x="6196012" y="2359025"/>
            <a:ext cx="5157787" cy="823912"/>
          </a:xfrm>
        </p:spPr>
        <p:txBody>
          <a:bodyPr anchor="b"/>
          <a:lstStyle>
            <a:lvl1pPr marL="0" indent="0">
              <a:buNone/>
              <a:defRPr sz="2400" b="0" i="0" spc="300">
                <a:solidFill>
                  <a:schemeClr val="accent5"/>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9" name="TextBox 8">
            <a:extLst>
              <a:ext uri="{FF2B5EF4-FFF2-40B4-BE49-F238E27FC236}">
                <a16:creationId xmlns:a16="http://schemas.microsoft.com/office/drawing/2014/main" id="{B0137A25-EE04-EA4D-98E2-20A944B863B8}"/>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64725025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Joyful">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2D80AE-2F09-EB44-BC0E-892811B24EEA}"/>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
        <p:nvSpPr>
          <p:cNvPr id="10" name="Text Placeholder 9">
            <a:extLst>
              <a:ext uri="{FF2B5EF4-FFF2-40B4-BE49-F238E27FC236}">
                <a16:creationId xmlns:a16="http://schemas.microsoft.com/office/drawing/2014/main" id="{DB986BFF-00B2-1249-A1ED-8A300FC231F1}"/>
              </a:ext>
            </a:extLst>
          </p:cNvPr>
          <p:cNvSpPr>
            <a:spLocks noGrp="1"/>
          </p:cNvSpPr>
          <p:nvPr>
            <p:ph type="body" sz="quarter" idx="10" hasCustomPrompt="1"/>
          </p:nvPr>
        </p:nvSpPr>
        <p:spPr>
          <a:xfrm>
            <a:off x="627317" y="2387600"/>
            <a:ext cx="10974388" cy="2605088"/>
          </a:xfrm>
        </p:spPr>
        <p:txBody>
          <a:bodyPr anchor="b">
            <a:normAutofit/>
          </a:bodyPr>
          <a:lstStyle>
            <a:lvl1pPr algn="ctr">
              <a:defRPr sz="11000" b="1" i="0">
                <a:solidFill>
                  <a:schemeClr val="tx2"/>
                </a:solidFill>
                <a:latin typeface="Montserrat SemiBold" pitchFamily="2" charset="77"/>
              </a:defRPr>
            </a:lvl1pPr>
          </a:lstStyle>
          <a:p>
            <a:pPr lvl="0"/>
            <a:r>
              <a:rPr lang="en-US"/>
              <a:t>short title</a:t>
            </a:r>
          </a:p>
        </p:txBody>
      </p:sp>
      <p:sp>
        <p:nvSpPr>
          <p:cNvPr id="13" name="Text Placeholder 12">
            <a:extLst>
              <a:ext uri="{FF2B5EF4-FFF2-40B4-BE49-F238E27FC236}">
                <a16:creationId xmlns:a16="http://schemas.microsoft.com/office/drawing/2014/main" id="{884B974F-E9FE-554B-BECC-3BE0BFB5F3F0}"/>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accent3"/>
                </a:solidFill>
              </a:defRPr>
            </a:lvl1pPr>
          </a:lstStyle>
          <a:p>
            <a:pPr lvl="0"/>
            <a:r>
              <a:rPr lang="en-US"/>
              <a:t>check out our new power point templates</a:t>
            </a:r>
          </a:p>
        </p:txBody>
      </p:sp>
    </p:spTree>
    <p:extLst>
      <p:ext uri="{BB962C8B-B14F-4D97-AF65-F5344CB8AC3E}">
        <p14:creationId xmlns:p14="http://schemas.microsoft.com/office/powerpoint/2010/main" val="1213526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2 Columns">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EBD17C-CD63-F040-93CD-B661814EC8C4}"/>
              </a:ext>
            </a:extLst>
          </p:cNvPr>
          <p:cNvSpPr>
            <a:spLocks noGrp="1"/>
          </p:cNvSpPr>
          <p:nvPr>
            <p:ph type="title" hasCustomPrompt="1"/>
          </p:nvPr>
        </p:nvSpPr>
        <p:spPr>
          <a:xfrm>
            <a:off x="838200" y="1033462"/>
            <a:ext cx="10515600" cy="1325563"/>
          </a:xfrm>
        </p:spPr>
        <p:txBody>
          <a:bodyPr>
            <a:noAutofit/>
          </a:bodyPr>
          <a:lstStyle>
            <a:lvl1pPr>
              <a:defRPr sz="6000" b="1" i="0">
                <a:solidFill>
                  <a:schemeClr val="tx1"/>
                </a:solidFill>
                <a:latin typeface="Montserrat SemiBold" pitchFamily="2" charset="77"/>
              </a:defRPr>
            </a:lvl1pPr>
          </a:lstStyle>
          <a:p>
            <a:r>
              <a:rPr lang="en-US"/>
              <a:t>two columns</a:t>
            </a:r>
          </a:p>
        </p:txBody>
      </p:sp>
      <p:sp>
        <p:nvSpPr>
          <p:cNvPr id="5" name="Text Placeholder 2">
            <a:extLst>
              <a:ext uri="{FF2B5EF4-FFF2-40B4-BE49-F238E27FC236}">
                <a16:creationId xmlns:a16="http://schemas.microsoft.com/office/drawing/2014/main" id="{2EC74FA2-BCAB-D84B-8AC0-3F71FDE98DC8}"/>
              </a:ext>
            </a:extLst>
          </p:cNvPr>
          <p:cNvSpPr>
            <a:spLocks noGrp="1"/>
          </p:cNvSpPr>
          <p:nvPr>
            <p:ph type="body" idx="1" hasCustomPrompt="1"/>
          </p:nvPr>
        </p:nvSpPr>
        <p:spPr>
          <a:xfrm>
            <a:off x="838200" y="2359025"/>
            <a:ext cx="5157787" cy="823912"/>
          </a:xfrm>
        </p:spPr>
        <p:txBody>
          <a:bodyPr anchor="b"/>
          <a:lstStyle>
            <a:lvl1pPr marL="0" indent="0">
              <a:buNone/>
              <a:defRPr sz="2400" b="0" i="0" spc="30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6" name="Text Placeholder 20">
            <a:extLst>
              <a:ext uri="{FF2B5EF4-FFF2-40B4-BE49-F238E27FC236}">
                <a16:creationId xmlns:a16="http://schemas.microsoft.com/office/drawing/2014/main" id="{42C44901-08F6-754E-986C-30A20FE16E62}"/>
              </a:ext>
            </a:extLst>
          </p:cNvPr>
          <p:cNvSpPr>
            <a:spLocks noGrp="1"/>
          </p:cNvSpPr>
          <p:nvPr>
            <p:ph type="body" sz="quarter" idx="13" hasCustomPrompt="1"/>
          </p:nvPr>
        </p:nvSpPr>
        <p:spPr>
          <a:xfrm>
            <a:off x="837712" y="3182937"/>
            <a:ext cx="5157788" cy="2983401"/>
          </a:xfrm>
        </p:spPr>
        <p:txBody>
          <a:bodyPr>
            <a:normAutofit/>
          </a:bodyPr>
          <a:lstStyle>
            <a:lvl1pPr marL="0" indent="0">
              <a:lnSpc>
                <a:spcPct val="150000"/>
              </a:lnSpc>
              <a:buNone/>
              <a:defRPr sz="2000">
                <a:solidFill>
                  <a:schemeClr val="tx1"/>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7" name="Text Placeholder 20">
            <a:extLst>
              <a:ext uri="{FF2B5EF4-FFF2-40B4-BE49-F238E27FC236}">
                <a16:creationId xmlns:a16="http://schemas.microsoft.com/office/drawing/2014/main" id="{FF7DC7FE-70FA-364A-95D7-03C73FD49B1E}"/>
              </a:ext>
            </a:extLst>
          </p:cNvPr>
          <p:cNvSpPr>
            <a:spLocks noGrp="1"/>
          </p:cNvSpPr>
          <p:nvPr>
            <p:ph type="body" sz="quarter" idx="14" hasCustomPrompt="1"/>
          </p:nvPr>
        </p:nvSpPr>
        <p:spPr>
          <a:xfrm>
            <a:off x="6196012" y="3182936"/>
            <a:ext cx="5157788" cy="2983401"/>
          </a:xfrm>
        </p:spPr>
        <p:txBody>
          <a:bodyPr>
            <a:normAutofit/>
          </a:bodyPr>
          <a:lstStyle>
            <a:lvl1pPr marL="0" indent="0">
              <a:lnSpc>
                <a:spcPct val="150000"/>
              </a:lnSpc>
              <a:buNone/>
              <a:defRPr sz="2000">
                <a:solidFill>
                  <a:schemeClr val="tx1"/>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8" name="Text Placeholder 2">
            <a:extLst>
              <a:ext uri="{FF2B5EF4-FFF2-40B4-BE49-F238E27FC236}">
                <a16:creationId xmlns:a16="http://schemas.microsoft.com/office/drawing/2014/main" id="{98579A52-5F75-FC40-A2A0-F4B62E895807}"/>
              </a:ext>
            </a:extLst>
          </p:cNvPr>
          <p:cNvSpPr>
            <a:spLocks noGrp="1"/>
          </p:cNvSpPr>
          <p:nvPr>
            <p:ph type="body" idx="15" hasCustomPrompt="1"/>
          </p:nvPr>
        </p:nvSpPr>
        <p:spPr>
          <a:xfrm>
            <a:off x="6196012" y="2359025"/>
            <a:ext cx="5157787" cy="823912"/>
          </a:xfrm>
        </p:spPr>
        <p:txBody>
          <a:bodyPr anchor="b"/>
          <a:lstStyle>
            <a:lvl1pPr marL="0" indent="0">
              <a:buNone/>
              <a:defRPr sz="2400" b="0" i="0" spc="30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9" name="TextBox 8">
            <a:extLst>
              <a:ext uri="{FF2B5EF4-FFF2-40B4-BE49-F238E27FC236}">
                <a16:creationId xmlns:a16="http://schemas.microsoft.com/office/drawing/2014/main" id="{B0137A25-EE04-EA4D-98E2-20A944B863B8}"/>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37000031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2 Columns">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EBD17C-CD63-F040-93CD-B661814EC8C4}"/>
              </a:ext>
            </a:extLst>
          </p:cNvPr>
          <p:cNvSpPr>
            <a:spLocks noGrp="1"/>
          </p:cNvSpPr>
          <p:nvPr>
            <p:ph type="title" hasCustomPrompt="1"/>
          </p:nvPr>
        </p:nvSpPr>
        <p:spPr>
          <a:xfrm>
            <a:off x="838200" y="1033462"/>
            <a:ext cx="10515600" cy="1325563"/>
          </a:xfrm>
        </p:spPr>
        <p:txBody>
          <a:bodyPr>
            <a:noAutofit/>
          </a:bodyPr>
          <a:lstStyle>
            <a:lvl1pPr>
              <a:defRPr sz="6000" b="1" i="0">
                <a:solidFill>
                  <a:schemeClr val="tx1"/>
                </a:solidFill>
                <a:latin typeface="Montserrat SemiBold" pitchFamily="2" charset="77"/>
              </a:defRPr>
            </a:lvl1pPr>
          </a:lstStyle>
          <a:p>
            <a:r>
              <a:rPr lang="en-US"/>
              <a:t>two columns</a:t>
            </a:r>
          </a:p>
        </p:txBody>
      </p:sp>
      <p:sp>
        <p:nvSpPr>
          <p:cNvPr id="5" name="Text Placeholder 2">
            <a:extLst>
              <a:ext uri="{FF2B5EF4-FFF2-40B4-BE49-F238E27FC236}">
                <a16:creationId xmlns:a16="http://schemas.microsoft.com/office/drawing/2014/main" id="{2EC74FA2-BCAB-D84B-8AC0-3F71FDE98DC8}"/>
              </a:ext>
            </a:extLst>
          </p:cNvPr>
          <p:cNvSpPr>
            <a:spLocks noGrp="1"/>
          </p:cNvSpPr>
          <p:nvPr>
            <p:ph type="body" idx="1" hasCustomPrompt="1"/>
          </p:nvPr>
        </p:nvSpPr>
        <p:spPr>
          <a:xfrm>
            <a:off x="838200" y="2359025"/>
            <a:ext cx="5157787" cy="823912"/>
          </a:xfrm>
        </p:spPr>
        <p:txBody>
          <a:bodyPr anchor="b"/>
          <a:lstStyle>
            <a:lvl1pPr marL="0" indent="0">
              <a:buNone/>
              <a:defRPr sz="2400" b="0" i="0" spc="300">
                <a:solidFill>
                  <a:schemeClr val="bg1"/>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6" name="Text Placeholder 20">
            <a:extLst>
              <a:ext uri="{FF2B5EF4-FFF2-40B4-BE49-F238E27FC236}">
                <a16:creationId xmlns:a16="http://schemas.microsoft.com/office/drawing/2014/main" id="{42C44901-08F6-754E-986C-30A20FE16E62}"/>
              </a:ext>
            </a:extLst>
          </p:cNvPr>
          <p:cNvSpPr>
            <a:spLocks noGrp="1"/>
          </p:cNvSpPr>
          <p:nvPr>
            <p:ph type="body" sz="quarter" idx="13" hasCustomPrompt="1"/>
          </p:nvPr>
        </p:nvSpPr>
        <p:spPr>
          <a:xfrm>
            <a:off x="837712" y="3182937"/>
            <a:ext cx="5157788" cy="2983401"/>
          </a:xfrm>
        </p:spPr>
        <p:txBody>
          <a:bodyPr>
            <a:normAutofit/>
          </a:bodyPr>
          <a:lstStyle>
            <a:lvl1pPr marL="0" indent="0">
              <a:lnSpc>
                <a:spcPct val="150000"/>
              </a:lnSpc>
              <a:buNone/>
              <a:defRPr sz="2000">
                <a:solidFill>
                  <a:schemeClr val="tx1"/>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7" name="Text Placeholder 20">
            <a:extLst>
              <a:ext uri="{FF2B5EF4-FFF2-40B4-BE49-F238E27FC236}">
                <a16:creationId xmlns:a16="http://schemas.microsoft.com/office/drawing/2014/main" id="{FF7DC7FE-70FA-364A-95D7-03C73FD49B1E}"/>
              </a:ext>
            </a:extLst>
          </p:cNvPr>
          <p:cNvSpPr>
            <a:spLocks noGrp="1"/>
          </p:cNvSpPr>
          <p:nvPr>
            <p:ph type="body" sz="quarter" idx="14" hasCustomPrompt="1"/>
          </p:nvPr>
        </p:nvSpPr>
        <p:spPr>
          <a:xfrm>
            <a:off x="6196012" y="3182936"/>
            <a:ext cx="5157788" cy="2983401"/>
          </a:xfrm>
        </p:spPr>
        <p:txBody>
          <a:bodyPr>
            <a:normAutofit/>
          </a:bodyPr>
          <a:lstStyle>
            <a:lvl1pPr marL="0" indent="0">
              <a:lnSpc>
                <a:spcPct val="150000"/>
              </a:lnSpc>
              <a:buNone/>
              <a:defRPr sz="2000">
                <a:solidFill>
                  <a:schemeClr val="tx1"/>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8" name="Text Placeholder 2">
            <a:extLst>
              <a:ext uri="{FF2B5EF4-FFF2-40B4-BE49-F238E27FC236}">
                <a16:creationId xmlns:a16="http://schemas.microsoft.com/office/drawing/2014/main" id="{98579A52-5F75-FC40-A2A0-F4B62E895807}"/>
              </a:ext>
            </a:extLst>
          </p:cNvPr>
          <p:cNvSpPr>
            <a:spLocks noGrp="1"/>
          </p:cNvSpPr>
          <p:nvPr>
            <p:ph type="body" idx="15" hasCustomPrompt="1"/>
          </p:nvPr>
        </p:nvSpPr>
        <p:spPr>
          <a:xfrm>
            <a:off x="6196012" y="2359025"/>
            <a:ext cx="5157787" cy="823912"/>
          </a:xfrm>
        </p:spPr>
        <p:txBody>
          <a:bodyPr anchor="b"/>
          <a:lstStyle>
            <a:lvl1pPr marL="0" indent="0">
              <a:buNone/>
              <a:defRPr sz="2400" b="0" i="0" spc="300">
                <a:solidFill>
                  <a:schemeClr val="bg1"/>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two</a:t>
            </a:r>
            <a:br>
              <a:rPr lang="en-US"/>
            </a:br>
            <a:r>
              <a:rPr lang="en-US"/>
              <a:t>lines</a:t>
            </a:r>
          </a:p>
        </p:txBody>
      </p:sp>
      <p:sp>
        <p:nvSpPr>
          <p:cNvPr id="9" name="TextBox 8">
            <a:extLst>
              <a:ext uri="{FF2B5EF4-FFF2-40B4-BE49-F238E27FC236}">
                <a16:creationId xmlns:a16="http://schemas.microsoft.com/office/drawing/2014/main" id="{B0137A25-EE04-EA4D-98E2-20A944B863B8}"/>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406395042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umns">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EBD17C-CD63-F040-93CD-B661814EC8C4}"/>
              </a:ext>
            </a:extLst>
          </p:cNvPr>
          <p:cNvSpPr>
            <a:spLocks noGrp="1"/>
          </p:cNvSpPr>
          <p:nvPr>
            <p:ph type="title" hasCustomPrompt="1"/>
          </p:nvPr>
        </p:nvSpPr>
        <p:spPr>
          <a:xfrm>
            <a:off x="838200" y="1033462"/>
            <a:ext cx="10515600" cy="1325563"/>
          </a:xfrm>
        </p:spPr>
        <p:txBody>
          <a:bodyPr>
            <a:noAutofit/>
          </a:bodyPr>
          <a:lstStyle>
            <a:lvl1pPr>
              <a:defRPr sz="6000" b="0" i="0">
                <a:solidFill>
                  <a:srgbClr val="679840"/>
                </a:solidFill>
                <a:latin typeface="Montserrat SemiBold" pitchFamily="2" charset="77"/>
              </a:defRPr>
            </a:lvl1pPr>
          </a:lstStyle>
          <a:p>
            <a:r>
              <a:rPr lang="en-US"/>
              <a:t>one column</a:t>
            </a:r>
          </a:p>
        </p:txBody>
      </p:sp>
      <p:sp>
        <p:nvSpPr>
          <p:cNvPr id="5" name="Text Placeholder 2">
            <a:extLst>
              <a:ext uri="{FF2B5EF4-FFF2-40B4-BE49-F238E27FC236}">
                <a16:creationId xmlns:a16="http://schemas.microsoft.com/office/drawing/2014/main" id="{2EC74FA2-BCAB-D84B-8AC0-3F71FDE98DC8}"/>
              </a:ext>
            </a:extLst>
          </p:cNvPr>
          <p:cNvSpPr>
            <a:spLocks noGrp="1"/>
          </p:cNvSpPr>
          <p:nvPr>
            <p:ph type="body" idx="1" hasCustomPrompt="1"/>
          </p:nvPr>
        </p:nvSpPr>
        <p:spPr>
          <a:xfrm>
            <a:off x="838200" y="2359025"/>
            <a:ext cx="10515112" cy="823912"/>
          </a:xfrm>
        </p:spPr>
        <p:txBody>
          <a:bodyPr anchor="b"/>
          <a:lstStyle>
            <a:lvl1pPr marL="0" indent="0">
              <a:buNone/>
              <a:defRPr sz="2400" b="0" i="0" spc="300">
                <a:solidFill>
                  <a:schemeClr val="accent3"/>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with a drop </a:t>
            </a:r>
            <a:br>
              <a:rPr lang="en-US"/>
            </a:br>
            <a:r>
              <a:rPr lang="en-US"/>
              <a:t>heading</a:t>
            </a:r>
          </a:p>
        </p:txBody>
      </p:sp>
      <p:sp>
        <p:nvSpPr>
          <p:cNvPr id="6" name="Text Placeholder 20">
            <a:extLst>
              <a:ext uri="{FF2B5EF4-FFF2-40B4-BE49-F238E27FC236}">
                <a16:creationId xmlns:a16="http://schemas.microsoft.com/office/drawing/2014/main" id="{42C44901-08F6-754E-986C-30A20FE16E62}"/>
              </a:ext>
            </a:extLst>
          </p:cNvPr>
          <p:cNvSpPr>
            <a:spLocks noGrp="1"/>
          </p:cNvSpPr>
          <p:nvPr>
            <p:ph type="body" sz="quarter" idx="13" hasCustomPrompt="1"/>
          </p:nvPr>
        </p:nvSpPr>
        <p:spPr>
          <a:xfrm>
            <a:off x="837712" y="3182936"/>
            <a:ext cx="10515600" cy="2936509"/>
          </a:xfrm>
        </p:spPr>
        <p:txBody>
          <a:bodyPr>
            <a:normAutofit/>
          </a:bodyPr>
          <a:lstStyle>
            <a:lvl1pPr marL="0" indent="0">
              <a:lnSpc>
                <a:spcPct val="150000"/>
              </a:lnSpc>
              <a:buNone/>
              <a:defRPr sz="2000">
                <a:solidFill>
                  <a:schemeClr val="accent3"/>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9" name="TextBox 8">
            <a:extLst>
              <a:ext uri="{FF2B5EF4-FFF2-40B4-BE49-F238E27FC236}">
                <a16:creationId xmlns:a16="http://schemas.microsoft.com/office/drawing/2014/main" id="{E44A5929-4AEE-E144-A7B3-8D3EC0B3642C}"/>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105185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2 Columns">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EBD17C-CD63-F040-93CD-B661814EC8C4}"/>
              </a:ext>
            </a:extLst>
          </p:cNvPr>
          <p:cNvSpPr>
            <a:spLocks noGrp="1"/>
          </p:cNvSpPr>
          <p:nvPr>
            <p:ph type="title" hasCustomPrompt="1"/>
          </p:nvPr>
        </p:nvSpPr>
        <p:spPr>
          <a:xfrm>
            <a:off x="838200" y="1033462"/>
            <a:ext cx="10515600" cy="1325563"/>
          </a:xfrm>
        </p:spPr>
        <p:txBody>
          <a:bodyPr>
            <a:noAutofit/>
          </a:bodyPr>
          <a:lstStyle>
            <a:lvl1pPr>
              <a:defRPr sz="6000" b="1" i="0">
                <a:solidFill>
                  <a:srgbClr val="679840"/>
                </a:solidFill>
                <a:latin typeface="Montserrat SemiBold" pitchFamily="2" charset="77"/>
              </a:defRPr>
            </a:lvl1pPr>
          </a:lstStyle>
          <a:p>
            <a:r>
              <a:rPr lang="en-US"/>
              <a:t>one column</a:t>
            </a:r>
          </a:p>
        </p:txBody>
      </p:sp>
      <p:sp>
        <p:nvSpPr>
          <p:cNvPr id="6" name="Text Placeholder 20">
            <a:extLst>
              <a:ext uri="{FF2B5EF4-FFF2-40B4-BE49-F238E27FC236}">
                <a16:creationId xmlns:a16="http://schemas.microsoft.com/office/drawing/2014/main" id="{42C44901-08F6-754E-986C-30A20FE16E62}"/>
              </a:ext>
            </a:extLst>
          </p:cNvPr>
          <p:cNvSpPr>
            <a:spLocks noGrp="1"/>
          </p:cNvSpPr>
          <p:nvPr>
            <p:ph type="body" sz="quarter" idx="13" hasCustomPrompt="1"/>
          </p:nvPr>
        </p:nvSpPr>
        <p:spPr>
          <a:xfrm>
            <a:off x="837712" y="2359025"/>
            <a:ext cx="10515600" cy="3465515"/>
          </a:xfrm>
        </p:spPr>
        <p:txBody>
          <a:bodyPr>
            <a:normAutofit/>
          </a:bodyPr>
          <a:lstStyle>
            <a:lvl1pPr marL="0" indent="0">
              <a:lnSpc>
                <a:spcPct val="150000"/>
              </a:lnSpc>
              <a:buNone/>
              <a:defRPr sz="2000">
                <a:solidFill>
                  <a:schemeClr val="accent3"/>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7" name="TextBox 6">
            <a:extLst>
              <a:ext uri="{FF2B5EF4-FFF2-40B4-BE49-F238E27FC236}">
                <a16:creationId xmlns:a16="http://schemas.microsoft.com/office/drawing/2014/main" id="{6792CD97-D7DE-8543-B6E1-C816F8890FE1}"/>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2617595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Image">
    <p:bg>
      <p:bgPr>
        <a:solidFill>
          <a:schemeClr val="bg1"/>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12192000" cy="3429000"/>
          </a:xfrm>
          <a:solidFill>
            <a:schemeClr val="bg1">
              <a:lumMod val="95000"/>
            </a:schemeClr>
          </a:solidFill>
        </p:spPr>
        <p:txBody>
          <a:bodyPr>
            <a:normAutofit/>
          </a:bodyPr>
          <a:lstStyle>
            <a:lvl1pPr>
              <a:defRPr sz="1400"/>
            </a:lvl1pPr>
          </a:lstStyle>
          <a:p>
            <a:r>
              <a:rPr lang="en-US"/>
              <a:t>Click icon to add picture</a:t>
            </a:r>
          </a:p>
        </p:txBody>
      </p:sp>
      <p:sp>
        <p:nvSpPr>
          <p:cNvPr id="22" name="Title 1">
            <a:extLst>
              <a:ext uri="{FF2B5EF4-FFF2-40B4-BE49-F238E27FC236}">
                <a16:creationId xmlns:a16="http://schemas.microsoft.com/office/drawing/2014/main" id="{BCD1A774-088D-DA4A-A17F-1C6F4379F7FF}"/>
              </a:ext>
            </a:extLst>
          </p:cNvPr>
          <p:cNvSpPr>
            <a:spLocks noGrp="1"/>
          </p:cNvSpPr>
          <p:nvPr>
            <p:ph type="title" hasCustomPrompt="1"/>
          </p:nvPr>
        </p:nvSpPr>
        <p:spPr>
          <a:xfrm>
            <a:off x="567786" y="4205756"/>
            <a:ext cx="3688599" cy="1799392"/>
          </a:xfrm>
        </p:spPr>
        <p:txBody>
          <a:bodyPr anchor="t">
            <a:noAutofit/>
          </a:bodyPr>
          <a:lstStyle>
            <a:lvl1pPr>
              <a:defRPr sz="4800" b="1" i="0">
                <a:solidFill>
                  <a:srgbClr val="679840"/>
                </a:solidFill>
                <a:latin typeface="Montserrat SemiBold" pitchFamily="2" charset="77"/>
              </a:defRPr>
            </a:lvl1pPr>
          </a:lstStyle>
          <a:p>
            <a:r>
              <a:rPr lang="en-US"/>
              <a:t>another</a:t>
            </a:r>
            <a:br>
              <a:rPr lang="en-US"/>
            </a:br>
            <a:r>
              <a:rPr lang="en-US"/>
              <a:t>headline</a:t>
            </a:r>
          </a:p>
        </p:txBody>
      </p:sp>
      <p:sp>
        <p:nvSpPr>
          <p:cNvPr id="7" name="Text Placeholder 6">
            <a:extLst>
              <a:ext uri="{FF2B5EF4-FFF2-40B4-BE49-F238E27FC236}">
                <a16:creationId xmlns:a16="http://schemas.microsoft.com/office/drawing/2014/main" id="{B26D9F51-1ED3-3540-8494-EE1354273BC8}"/>
              </a:ext>
            </a:extLst>
          </p:cNvPr>
          <p:cNvSpPr>
            <a:spLocks noGrp="1"/>
          </p:cNvSpPr>
          <p:nvPr>
            <p:ph type="body" sz="quarter" idx="27" hasCustomPrompt="1"/>
          </p:nvPr>
        </p:nvSpPr>
        <p:spPr>
          <a:xfrm>
            <a:off x="4484696" y="3739786"/>
            <a:ext cx="7137400" cy="2532060"/>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23" name="Text Placeholder 2">
            <a:extLst>
              <a:ext uri="{FF2B5EF4-FFF2-40B4-BE49-F238E27FC236}">
                <a16:creationId xmlns:a16="http://schemas.microsoft.com/office/drawing/2014/main" id="{9C1BF1F2-B3A6-5A4A-8E7B-8FB16A47308C}"/>
              </a:ext>
            </a:extLst>
          </p:cNvPr>
          <p:cNvSpPr>
            <a:spLocks noGrp="1"/>
          </p:cNvSpPr>
          <p:nvPr>
            <p:ph type="body" sz="quarter" idx="10" hasCustomPrompt="1"/>
          </p:nvPr>
        </p:nvSpPr>
        <p:spPr>
          <a:xfrm>
            <a:off x="567786" y="3739786"/>
            <a:ext cx="3688599" cy="465970"/>
          </a:xfrm>
        </p:spPr>
        <p:txBody>
          <a:bodyPr/>
          <a:lstStyle>
            <a:lvl1pPr>
              <a:defRPr sz="1800" spc="600">
                <a:solidFill>
                  <a:schemeClr val="accent3"/>
                </a:solidFill>
              </a:defRPr>
            </a:lvl1pPr>
          </a:lstStyle>
          <a:p>
            <a:pPr lvl="0"/>
            <a:r>
              <a:rPr lang="en-US"/>
              <a:t>SECTION</a:t>
            </a:r>
          </a:p>
        </p:txBody>
      </p:sp>
    </p:spTree>
    <p:extLst>
      <p:ext uri="{BB962C8B-B14F-4D97-AF65-F5344CB8AC3E}">
        <p14:creationId xmlns:p14="http://schemas.microsoft.com/office/powerpoint/2010/main" val="512704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id of Images">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749598E7-360F-0F4A-BD47-07EE65C4FE46}"/>
              </a:ext>
            </a:extLst>
          </p:cNvPr>
          <p:cNvSpPr>
            <a:spLocks noGrp="1"/>
          </p:cNvSpPr>
          <p:nvPr>
            <p:ph type="title" hasCustomPrompt="1"/>
          </p:nvPr>
        </p:nvSpPr>
        <p:spPr>
          <a:xfrm>
            <a:off x="537806" y="1012851"/>
            <a:ext cx="3688599" cy="1799392"/>
          </a:xfrm>
        </p:spPr>
        <p:txBody>
          <a:bodyPr anchor="t">
            <a:noAutofit/>
          </a:bodyPr>
          <a:lstStyle>
            <a:lvl1pPr>
              <a:defRPr sz="4800" b="1" i="0">
                <a:solidFill>
                  <a:srgbClr val="679840"/>
                </a:solidFill>
                <a:latin typeface="Montserrat SemiBold" pitchFamily="2" charset="77"/>
              </a:defRPr>
            </a:lvl1pPr>
          </a:lstStyle>
          <a:p>
            <a:r>
              <a:rPr lang="en-US"/>
              <a:t>another</a:t>
            </a:r>
            <a:br>
              <a:rPr lang="en-US"/>
            </a:br>
            <a:r>
              <a:rPr lang="en-US"/>
              <a:t>headline</a:t>
            </a:r>
          </a:p>
        </p:txBody>
      </p:sp>
      <p:sp>
        <p:nvSpPr>
          <p:cNvPr id="32" name="Text Placeholder 6">
            <a:extLst>
              <a:ext uri="{FF2B5EF4-FFF2-40B4-BE49-F238E27FC236}">
                <a16:creationId xmlns:a16="http://schemas.microsoft.com/office/drawing/2014/main" id="{96D5E2CE-BC37-174A-8511-446101599FB4}"/>
              </a:ext>
            </a:extLst>
          </p:cNvPr>
          <p:cNvSpPr>
            <a:spLocks noGrp="1"/>
          </p:cNvSpPr>
          <p:nvPr>
            <p:ph type="body" sz="quarter" idx="32" hasCustomPrompt="1"/>
          </p:nvPr>
        </p:nvSpPr>
        <p:spPr>
          <a:xfrm>
            <a:off x="4454716" y="546881"/>
            <a:ext cx="7137400" cy="2265362"/>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33" name="Text Placeholder 2">
            <a:extLst>
              <a:ext uri="{FF2B5EF4-FFF2-40B4-BE49-F238E27FC236}">
                <a16:creationId xmlns:a16="http://schemas.microsoft.com/office/drawing/2014/main" id="{8C2CE299-902A-EF49-9B42-1BDAE03C36A4}"/>
              </a:ext>
            </a:extLst>
          </p:cNvPr>
          <p:cNvSpPr>
            <a:spLocks noGrp="1"/>
          </p:cNvSpPr>
          <p:nvPr>
            <p:ph type="body" sz="quarter" idx="10" hasCustomPrompt="1"/>
          </p:nvPr>
        </p:nvSpPr>
        <p:spPr>
          <a:xfrm>
            <a:off x="537805" y="546881"/>
            <a:ext cx="3688599" cy="465970"/>
          </a:xfrm>
        </p:spPr>
        <p:txBody>
          <a:bodyPr/>
          <a:lstStyle>
            <a:lvl1pPr>
              <a:defRPr sz="1800" spc="600">
                <a:solidFill>
                  <a:schemeClr val="accent3"/>
                </a:solidFill>
              </a:defRPr>
            </a:lvl1pPr>
          </a:lstStyle>
          <a:p>
            <a:pPr lvl="0"/>
            <a:r>
              <a:rPr lang="en-US"/>
              <a:t>SECTION</a:t>
            </a:r>
          </a:p>
        </p:txBody>
      </p:sp>
      <p:sp>
        <p:nvSpPr>
          <p:cNvPr id="34" name="TextBox 33">
            <a:extLst>
              <a:ext uri="{FF2B5EF4-FFF2-40B4-BE49-F238E27FC236}">
                <a16:creationId xmlns:a16="http://schemas.microsoft.com/office/drawing/2014/main" id="{FE559344-5DB6-4F4F-8FAD-64830313A55A}"/>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
        <p:nvSpPr>
          <p:cNvPr id="20" name="Picture Placeholder 13">
            <a:extLst>
              <a:ext uri="{FF2B5EF4-FFF2-40B4-BE49-F238E27FC236}">
                <a16:creationId xmlns:a16="http://schemas.microsoft.com/office/drawing/2014/main" id="{1399A564-06C7-6B4D-A68D-B1F80D0C7034}"/>
              </a:ext>
            </a:extLst>
          </p:cNvPr>
          <p:cNvSpPr>
            <a:spLocks noGrp="1"/>
          </p:cNvSpPr>
          <p:nvPr>
            <p:ph type="pic" sz="quarter" idx="33"/>
          </p:nvPr>
        </p:nvSpPr>
        <p:spPr>
          <a:xfrm>
            <a:off x="-13031"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1" name="Picture Placeholder 13">
            <a:extLst>
              <a:ext uri="{FF2B5EF4-FFF2-40B4-BE49-F238E27FC236}">
                <a16:creationId xmlns:a16="http://schemas.microsoft.com/office/drawing/2014/main" id="{FC14B403-2D4C-A342-BA8A-83D6314B56AF}"/>
              </a:ext>
            </a:extLst>
          </p:cNvPr>
          <p:cNvSpPr>
            <a:spLocks noGrp="1"/>
          </p:cNvSpPr>
          <p:nvPr>
            <p:ph type="pic" sz="quarter" idx="34"/>
          </p:nvPr>
        </p:nvSpPr>
        <p:spPr>
          <a:xfrm>
            <a:off x="1728378"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2" name="Picture Placeholder 13">
            <a:extLst>
              <a:ext uri="{FF2B5EF4-FFF2-40B4-BE49-F238E27FC236}">
                <a16:creationId xmlns:a16="http://schemas.microsoft.com/office/drawing/2014/main" id="{C8EB7E7F-20EC-1344-9FF0-53A170C21CE1}"/>
              </a:ext>
            </a:extLst>
          </p:cNvPr>
          <p:cNvSpPr>
            <a:spLocks noGrp="1"/>
          </p:cNvSpPr>
          <p:nvPr>
            <p:ph type="pic" sz="quarter" idx="35"/>
          </p:nvPr>
        </p:nvSpPr>
        <p:spPr>
          <a:xfrm>
            <a:off x="5218999"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3" name="Picture Placeholder 13">
            <a:extLst>
              <a:ext uri="{FF2B5EF4-FFF2-40B4-BE49-F238E27FC236}">
                <a16:creationId xmlns:a16="http://schemas.microsoft.com/office/drawing/2014/main" id="{645AD461-52B9-D84B-AFDE-C54A887FB473}"/>
              </a:ext>
            </a:extLst>
          </p:cNvPr>
          <p:cNvSpPr>
            <a:spLocks noGrp="1"/>
          </p:cNvSpPr>
          <p:nvPr>
            <p:ph type="pic" sz="quarter" idx="36"/>
          </p:nvPr>
        </p:nvSpPr>
        <p:spPr>
          <a:xfrm>
            <a:off x="6981051"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4" name="Picture Placeholder 13">
            <a:extLst>
              <a:ext uri="{FF2B5EF4-FFF2-40B4-BE49-F238E27FC236}">
                <a16:creationId xmlns:a16="http://schemas.microsoft.com/office/drawing/2014/main" id="{9E7FCA20-799C-634A-82D8-DEB92AFC007E}"/>
              </a:ext>
            </a:extLst>
          </p:cNvPr>
          <p:cNvSpPr>
            <a:spLocks noGrp="1"/>
          </p:cNvSpPr>
          <p:nvPr>
            <p:ph type="pic" sz="quarter" idx="37"/>
          </p:nvPr>
        </p:nvSpPr>
        <p:spPr>
          <a:xfrm>
            <a:off x="8730263"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5" name="Picture Placeholder 13">
            <a:extLst>
              <a:ext uri="{FF2B5EF4-FFF2-40B4-BE49-F238E27FC236}">
                <a16:creationId xmlns:a16="http://schemas.microsoft.com/office/drawing/2014/main" id="{6B636D53-1492-CF43-95C3-99542E1FB2D7}"/>
              </a:ext>
            </a:extLst>
          </p:cNvPr>
          <p:cNvSpPr>
            <a:spLocks noGrp="1"/>
          </p:cNvSpPr>
          <p:nvPr>
            <p:ph type="pic" sz="quarter" idx="38"/>
          </p:nvPr>
        </p:nvSpPr>
        <p:spPr>
          <a:xfrm>
            <a:off x="-13031"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6" name="Picture Placeholder 13">
            <a:extLst>
              <a:ext uri="{FF2B5EF4-FFF2-40B4-BE49-F238E27FC236}">
                <a16:creationId xmlns:a16="http://schemas.microsoft.com/office/drawing/2014/main" id="{260194DC-68A3-D44E-82DD-AA23DB0A0E56}"/>
              </a:ext>
            </a:extLst>
          </p:cNvPr>
          <p:cNvSpPr>
            <a:spLocks noGrp="1"/>
          </p:cNvSpPr>
          <p:nvPr>
            <p:ph type="pic" sz="quarter" idx="39"/>
          </p:nvPr>
        </p:nvSpPr>
        <p:spPr>
          <a:xfrm>
            <a:off x="3477590"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7" name="Picture Placeholder 13">
            <a:extLst>
              <a:ext uri="{FF2B5EF4-FFF2-40B4-BE49-F238E27FC236}">
                <a16:creationId xmlns:a16="http://schemas.microsoft.com/office/drawing/2014/main" id="{522DF181-7E30-254F-9075-EEB934EBAE28}"/>
              </a:ext>
            </a:extLst>
          </p:cNvPr>
          <p:cNvSpPr>
            <a:spLocks noGrp="1"/>
          </p:cNvSpPr>
          <p:nvPr>
            <p:ph type="pic" sz="quarter" idx="40"/>
          </p:nvPr>
        </p:nvSpPr>
        <p:spPr>
          <a:xfrm>
            <a:off x="5218999"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8" name="Picture Placeholder 13">
            <a:extLst>
              <a:ext uri="{FF2B5EF4-FFF2-40B4-BE49-F238E27FC236}">
                <a16:creationId xmlns:a16="http://schemas.microsoft.com/office/drawing/2014/main" id="{723720BC-B8FB-D140-8625-6A3D518AF56C}"/>
              </a:ext>
            </a:extLst>
          </p:cNvPr>
          <p:cNvSpPr>
            <a:spLocks noGrp="1"/>
          </p:cNvSpPr>
          <p:nvPr>
            <p:ph type="pic" sz="quarter" idx="41"/>
          </p:nvPr>
        </p:nvSpPr>
        <p:spPr>
          <a:xfrm>
            <a:off x="8730263"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9" name="Picture Placeholder 13">
            <a:extLst>
              <a:ext uri="{FF2B5EF4-FFF2-40B4-BE49-F238E27FC236}">
                <a16:creationId xmlns:a16="http://schemas.microsoft.com/office/drawing/2014/main" id="{03ED2382-7FEE-2F41-B539-6D2637711338}"/>
              </a:ext>
            </a:extLst>
          </p:cNvPr>
          <p:cNvSpPr>
            <a:spLocks noGrp="1"/>
          </p:cNvSpPr>
          <p:nvPr>
            <p:ph type="pic" sz="quarter" idx="42"/>
          </p:nvPr>
        </p:nvSpPr>
        <p:spPr>
          <a:xfrm>
            <a:off x="10471672"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30" name="Picture Placeholder 13">
            <a:extLst>
              <a:ext uri="{FF2B5EF4-FFF2-40B4-BE49-F238E27FC236}">
                <a16:creationId xmlns:a16="http://schemas.microsoft.com/office/drawing/2014/main" id="{AF0446AA-6370-9B4C-97A4-28545D4458A9}"/>
              </a:ext>
            </a:extLst>
          </p:cNvPr>
          <p:cNvSpPr>
            <a:spLocks noGrp="1"/>
          </p:cNvSpPr>
          <p:nvPr>
            <p:ph type="pic" sz="quarter" idx="43"/>
          </p:nvPr>
        </p:nvSpPr>
        <p:spPr>
          <a:xfrm>
            <a:off x="1728378"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35" name="Picture Placeholder 13">
            <a:extLst>
              <a:ext uri="{FF2B5EF4-FFF2-40B4-BE49-F238E27FC236}">
                <a16:creationId xmlns:a16="http://schemas.microsoft.com/office/drawing/2014/main" id="{1B6BD0EC-E06A-AA41-B5C4-2395797DED6A}"/>
              </a:ext>
            </a:extLst>
          </p:cNvPr>
          <p:cNvSpPr>
            <a:spLocks noGrp="1"/>
          </p:cNvSpPr>
          <p:nvPr>
            <p:ph type="pic" sz="quarter" idx="44"/>
          </p:nvPr>
        </p:nvSpPr>
        <p:spPr>
          <a:xfrm>
            <a:off x="3469787"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36" name="Picture Placeholder 13">
            <a:extLst>
              <a:ext uri="{FF2B5EF4-FFF2-40B4-BE49-F238E27FC236}">
                <a16:creationId xmlns:a16="http://schemas.microsoft.com/office/drawing/2014/main" id="{F7469C64-3EC4-EA4C-94A5-B072CF71E542}"/>
              </a:ext>
            </a:extLst>
          </p:cNvPr>
          <p:cNvSpPr>
            <a:spLocks noGrp="1"/>
          </p:cNvSpPr>
          <p:nvPr>
            <p:ph type="pic" sz="quarter" idx="45"/>
          </p:nvPr>
        </p:nvSpPr>
        <p:spPr>
          <a:xfrm>
            <a:off x="6990388" y="5176973"/>
            <a:ext cx="1705800" cy="1714500"/>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37" name="Picture Placeholder 13">
            <a:extLst>
              <a:ext uri="{FF2B5EF4-FFF2-40B4-BE49-F238E27FC236}">
                <a16:creationId xmlns:a16="http://schemas.microsoft.com/office/drawing/2014/main" id="{CCE44401-ED42-9C4D-B30D-9FF950761B19}"/>
              </a:ext>
            </a:extLst>
          </p:cNvPr>
          <p:cNvSpPr>
            <a:spLocks noGrp="1"/>
          </p:cNvSpPr>
          <p:nvPr>
            <p:ph type="pic" sz="quarter" idx="46"/>
          </p:nvPr>
        </p:nvSpPr>
        <p:spPr>
          <a:xfrm>
            <a:off x="10479475" y="3455356"/>
            <a:ext cx="1705800" cy="1668906"/>
          </a:xfrm>
          <a:solidFill>
            <a:schemeClr val="bg1">
              <a:lumMod val="95000"/>
            </a:schemeClr>
          </a:solidFill>
          <a:effectLst/>
        </p:spPr>
        <p:txBody>
          <a:bodyPr anchor="ctr" anchorCtr="0">
            <a:normAutofit/>
          </a:bodyPr>
          <a:lstStyle>
            <a:lvl1pPr marL="0" indent="0" algn="ctr">
              <a:buNone/>
              <a:defRPr sz="1800">
                <a:ln>
                  <a:noFill/>
                </a:ln>
                <a:solidFill>
                  <a:schemeClr val="bg1">
                    <a:lumMod val="85000"/>
                  </a:schemeClr>
                </a:solidFill>
              </a:defRPr>
            </a:lvl1pPr>
          </a:lstStyle>
          <a:p>
            <a:r>
              <a:rPr lang="en-US"/>
              <a:t>Click icon to add picture</a:t>
            </a:r>
          </a:p>
        </p:txBody>
      </p:sp>
      <p:sp>
        <p:nvSpPr>
          <p:cNvPr id="2" name="TextBox 1">
            <a:extLst>
              <a:ext uri="{FF2B5EF4-FFF2-40B4-BE49-F238E27FC236}">
                <a16:creationId xmlns:a16="http://schemas.microsoft.com/office/drawing/2014/main" id="{7A67DB4C-AD5F-6D4E-844D-B7CD23F0A800}"/>
              </a:ext>
            </a:extLst>
          </p:cNvPr>
          <p:cNvSpPr txBox="1"/>
          <p:nvPr userDrawn="1"/>
        </p:nvSpPr>
        <p:spPr>
          <a:xfrm>
            <a:off x="-3048" y="3942510"/>
            <a:ext cx="1709928" cy="646331"/>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38" name="TextBox 37">
            <a:extLst>
              <a:ext uri="{FF2B5EF4-FFF2-40B4-BE49-F238E27FC236}">
                <a16:creationId xmlns:a16="http://schemas.microsoft.com/office/drawing/2014/main" id="{84BF11EC-4EEC-B549-9D95-9A43D023153A}"/>
              </a:ext>
            </a:extLst>
          </p:cNvPr>
          <p:cNvSpPr txBox="1"/>
          <p:nvPr userDrawn="1"/>
        </p:nvSpPr>
        <p:spPr>
          <a:xfrm>
            <a:off x="1735811" y="3450910"/>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39" name="TextBox 38">
            <a:extLst>
              <a:ext uri="{FF2B5EF4-FFF2-40B4-BE49-F238E27FC236}">
                <a16:creationId xmlns:a16="http://schemas.microsoft.com/office/drawing/2014/main" id="{BD2F4954-F1F3-FA42-BE1D-DAF49E044885}"/>
              </a:ext>
            </a:extLst>
          </p:cNvPr>
          <p:cNvSpPr txBox="1"/>
          <p:nvPr userDrawn="1"/>
        </p:nvSpPr>
        <p:spPr>
          <a:xfrm>
            <a:off x="3500396" y="3450910"/>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40" name="TextBox 39">
            <a:extLst>
              <a:ext uri="{FF2B5EF4-FFF2-40B4-BE49-F238E27FC236}">
                <a16:creationId xmlns:a16="http://schemas.microsoft.com/office/drawing/2014/main" id="{88B7D56F-00C8-B748-BFA2-D79904FDD35D}"/>
              </a:ext>
            </a:extLst>
          </p:cNvPr>
          <p:cNvSpPr txBox="1"/>
          <p:nvPr userDrawn="1"/>
        </p:nvSpPr>
        <p:spPr>
          <a:xfrm>
            <a:off x="5262448" y="3450910"/>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41" name="TextBox 40">
            <a:extLst>
              <a:ext uri="{FF2B5EF4-FFF2-40B4-BE49-F238E27FC236}">
                <a16:creationId xmlns:a16="http://schemas.microsoft.com/office/drawing/2014/main" id="{542040CC-E699-0A4C-8934-E5BD90C791C7}"/>
              </a:ext>
            </a:extLst>
          </p:cNvPr>
          <p:cNvSpPr txBox="1"/>
          <p:nvPr userDrawn="1"/>
        </p:nvSpPr>
        <p:spPr>
          <a:xfrm>
            <a:off x="6994082" y="3450910"/>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42" name="TextBox 41">
            <a:extLst>
              <a:ext uri="{FF2B5EF4-FFF2-40B4-BE49-F238E27FC236}">
                <a16:creationId xmlns:a16="http://schemas.microsoft.com/office/drawing/2014/main" id="{83323AC5-65FD-C347-8943-9E67FDE6595C}"/>
              </a:ext>
            </a:extLst>
          </p:cNvPr>
          <p:cNvSpPr txBox="1"/>
          <p:nvPr userDrawn="1"/>
        </p:nvSpPr>
        <p:spPr>
          <a:xfrm>
            <a:off x="8740436" y="3450910"/>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43" name="TextBox 42">
            <a:extLst>
              <a:ext uri="{FF2B5EF4-FFF2-40B4-BE49-F238E27FC236}">
                <a16:creationId xmlns:a16="http://schemas.microsoft.com/office/drawing/2014/main" id="{054C05AB-1BB4-5C46-BCC4-BED2B8E23206}"/>
              </a:ext>
            </a:extLst>
          </p:cNvPr>
          <p:cNvSpPr txBox="1"/>
          <p:nvPr userDrawn="1"/>
        </p:nvSpPr>
        <p:spPr>
          <a:xfrm>
            <a:off x="10492506" y="3450910"/>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45" name="TextBox 44">
            <a:extLst>
              <a:ext uri="{FF2B5EF4-FFF2-40B4-BE49-F238E27FC236}">
                <a16:creationId xmlns:a16="http://schemas.microsoft.com/office/drawing/2014/main" id="{606E5A02-72C6-B044-90E0-290E5F99FB98}"/>
              </a:ext>
            </a:extLst>
          </p:cNvPr>
          <p:cNvSpPr txBox="1"/>
          <p:nvPr userDrawn="1"/>
        </p:nvSpPr>
        <p:spPr>
          <a:xfrm>
            <a:off x="1772890" y="5172527"/>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48" name="TextBox 47">
            <a:extLst>
              <a:ext uri="{FF2B5EF4-FFF2-40B4-BE49-F238E27FC236}">
                <a16:creationId xmlns:a16="http://schemas.microsoft.com/office/drawing/2014/main" id="{6BFBAF61-7864-9344-90A2-9C5F35816E2C}"/>
              </a:ext>
            </a:extLst>
          </p:cNvPr>
          <p:cNvSpPr txBox="1"/>
          <p:nvPr userDrawn="1"/>
        </p:nvSpPr>
        <p:spPr>
          <a:xfrm>
            <a:off x="3537475" y="5172527"/>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52" name="TextBox 51">
            <a:extLst>
              <a:ext uri="{FF2B5EF4-FFF2-40B4-BE49-F238E27FC236}">
                <a16:creationId xmlns:a16="http://schemas.microsoft.com/office/drawing/2014/main" id="{94115C9F-2C47-2245-9192-880E27F27EE9}"/>
              </a:ext>
            </a:extLst>
          </p:cNvPr>
          <p:cNvSpPr txBox="1"/>
          <p:nvPr userDrawn="1"/>
        </p:nvSpPr>
        <p:spPr>
          <a:xfrm>
            <a:off x="5299527" y="5172527"/>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54" name="TextBox 53">
            <a:extLst>
              <a:ext uri="{FF2B5EF4-FFF2-40B4-BE49-F238E27FC236}">
                <a16:creationId xmlns:a16="http://schemas.microsoft.com/office/drawing/2014/main" id="{9B60573B-62EA-2446-92B7-0E8631970474}"/>
              </a:ext>
            </a:extLst>
          </p:cNvPr>
          <p:cNvSpPr txBox="1"/>
          <p:nvPr userDrawn="1"/>
        </p:nvSpPr>
        <p:spPr>
          <a:xfrm>
            <a:off x="7031161" y="5172527"/>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57" name="TextBox 56">
            <a:extLst>
              <a:ext uri="{FF2B5EF4-FFF2-40B4-BE49-F238E27FC236}">
                <a16:creationId xmlns:a16="http://schemas.microsoft.com/office/drawing/2014/main" id="{A03AFBC4-0508-1C4D-B374-380BA28D45F9}"/>
              </a:ext>
            </a:extLst>
          </p:cNvPr>
          <p:cNvSpPr txBox="1"/>
          <p:nvPr userDrawn="1"/>
        </p:nvSpPr>
        <p:spPr>
          <a:xfrm>
            <a:off x="8777515" y="5172527"/>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60" name="TextBox 59">
            <a:extLst>
              <a:ext uri="{FF2B5EF4-FFF2-40B4-BE49-F238E27FC236}">
                <a16:creationId xmlns:a16="http://schemas.microsoft.com/office/drawing/2014/main" id="{F94659BF-5E3B-8844-97F0-99810C624D55}"/>
              </a:ext>
            </a:extLst>
          </p:cNvPr>
          <p:cNvSpPr txBox="1"/>
          <p:nvPr userDrawn="1"/>
        </p:nvSpPr>
        <p:spPr>
          <a:xfrm>
            <a:off x="10529585" y="5172527"/>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
        <p:nvSpPr>
          <p:cNvPr id="61" name="TextBox 60">
            <a:extLst>
              <a:ext uri="{FF2B5EF4-FFF2-40B4-BE49-F238E27FC236}">
                <a16:creationId xmlns:a16="http://schemas.microsoft.com/office/drawing/2014/main" id="{80D8483C-F7BC-3D43-9B93-100D0CA42C12}"/>
              </a:ext>
            </a:extLst>
          </p:cNvPr>
          <p:cNvSpPr txBox="1"/>
          <p:nvPr userDrawn="1"/>
        </p:nvSpPr>
        <p:spPr>
          <a:xfrm>
            <a:off x="6725" y="5184648"/>
            <a:ext cx="1709928" cy="1673352"/>
          </a:xfrm>
          <a:prstGeom prst="rect">
            <a:avLst/>
          </a:prstGeom>
          <a:noFill/>
        </p:spPr>
        <p:txBody>
          <a:bodyPr wrap="square" rtlCol="0" anchor="ctr" anchorCtr="0">
            <a:spAutoFit/>
          </a:bodyPr>
          <a:lstStyle/>
          <a:p>
            <a:pPr algn="ctr"/>
            <a:r>
              <a:rPr lang="en-US" sz="1200" spc="300">
                <a:solidFill>
                  <a:schemeClr val="accent3"/>
                </a:solidFill>
                <a:latin typeface="Georgia" panose="02040502050405020303" pitchFamily="18" charset="0"/>
              </a:rPr>
              <a:t>PROGRAM</a:t>
            </a:r>
          </a:p>
          <a:p>
            <a:pPr algn="ctr"/>
            <a:r>
              <a:rPr lang="en-US" sz="1200" spc="300">
                <a:solidFill>
                  <a:schemeClr val="accent3"/>
                </a:solidFill>
                <a:latin typeface="Georgia" panose="02040502050405020303" pitchFamily="18" charset="0"/>
              </a:rPr>
              <a:t>TITLE or </a:t>
            </a:r>
          </a:p>
          <a:p>
            <a:pPr algn="ctr"/>
            <a:r>
              <a:rPr lang="en-US" sz="1200" spc="300">
                <a:solidFill>
                  <a:schemeClr val="accent3"/>
                </a:solidFill>
                <a:latin typeface="Georgia" panose="02040502050405020303" pitchFamily="18" charset="0"/>
              </a:rPr>
              <a:t>STATISTIC</a:t>
            </a:r>
          </a:p>
        </p:txBody>
      </p:sp>
    </p:spTree>
    <p:extLst>
      <p:ext uri="{BB962C8B-B14F-4D97-AF65-F5344CB8AC3E}">
        <p14:creationId xmlns:p14="http://schemas.microsoft.com/office/powerpoint/2010/main" val="329940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096000" y="0"/>
            <a:ext cx="6096000" cy="6855425"/>
          </a:xfrm>
          <a:solidFill>
            <a:schemeClr val="bg1">
              <a:lumMod val="95000"/>
            </a:schemeClr>
          </a:solidFill>
        </p:spPr>
        <p:txBody>
          <a:bodyPr>
            <a:normAutofit/>
          </a:bodyPr>
          <a:lstStyle>
            <a:lvl1pPr>
              <a:defRPr sz="1400"/>
            </a:lvl1pPr>
          </a:lstStyle>
          <a:p>
            <a:r>
              <a:rPr lang="en-US"/>
              <a:t>Click icon to add picture</a:t>
            </a:r>
          </a:p>
        </p:txBody>
      </p:sp>
      <p:sp>
        <p:nvSpPr>
          <p:cNvPr id="4" name="Title 1">
            <a:extLst>
              <a:ext uri="{FF2B5EF4-FFF2-40B4-BE49-F238E27FC236}">
                <a16:creationId xmlns:a16="http://schemas.microsoft.com/office/drawing/2014/main" id="{7686D41B-FF16-0F49-817B-7884091375A2}"/>
              </a:ext>
            </a:extLst>
          </p:cNvPr>
          <p:cNvSpPr>
            <a:spLocks noGrp="1"/>
          </p:cNvSpPr>
          <p:nvPr>
            <p:ph type="title" hasCustomPrompt="1"/>
          </p:nvPr>
        </p:nvSpPr>
        <p:spPr>
          <a:xfrm>
            <a:off x="537806" y="1012851"/>
            <a:ext cx="4903624" cy="1460526"/>
          </a:xfrm>
        </p:spPr>
        <p:txBody>
          <a:bodyPr anchor="t">
            <a:noAutofit/>
          </a:bodyPr>
          <a:lstStyle>
            <a:lvl1pPr>
              <a:defRPr sz="4800" b="1" i="0">
                <a:solidFill>
                  <a:srgbClr val="679840"/>
                </a:solidFill>
                <a:latin typeface="Montserrat SemiBold" pitchFamily="2" charset="77"/>
              </a:defRPr>
            </a:lvl1pPr>
          </a:lstStyle>
          <a:p>
            <a:r>
              <a:rPr lang="en-US"/>
              <a:t>another</a:t>
            </a:r>
            <a:br>
              <a:rPr lang="en-US"/>
            </a:br>
            <a:r>
              <a:rPr lang="en-US"/>
              <a:t>headline</a:t>
            </a:r>
          </a:p>
        </p:txBody>
      </p:sp>
      <p:sp>
        <p:nvSpPr>
          <p:cNvPr id="6" name="Text Placeholder 6">
            <a:extLst>
              <a:ext uri="{FF2B5EF4-FFF2-40B4-BE49-F238E27FC236}">
                <a16:creationId xmlns:a16="http://schemas.microsoft.com/office/drawing/2014/main" id="{C13CA3DD-6780-3248-AAFD-53F6AC2F7A2A}"/>
              </a:ext>
            </a:extLst>
          </p:cNvPr>
          <p:cNvSpPr>
            <a:spLocks noGrp="1"/>
          </p:cNvSpPr>
          <p:nvPr>
            <p:ph type="body" sz="quarter" idx="32" hasCustomPrompt="1"/>
          </p:nvPr>
        </p:nvSpPr>
        <p:spPr>
          <a:xfrm>
            <a:off x="537806" y="2502785"/>
            <a:ext cx="4903624" cy="3808334"/>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7" name="Text Placeholder 2">
            <a:extLst>
              <a:ext uri="{FF2B5EF4-FFF2-40B4-BE49-F238E27FC236}">
                <a16:creationId xmlns:a16="http://schemas.microsoft.com/office/drawing/2014/main" id="{5A1C6243-D9DF-6C4B-B20C-1B32BCBA1CB5}"/>
              </a:ext>
            </a:extLst>
          </p:cNvPr>
          <p:cNvSpPr>
            <a:spLocks noGrp="1"/>
          </p:cNvSpPr>
          <p:nvPr>
            <p:ph type="body" sz="quarter" idx="33" hasCustomPrompt="1"/>
          </p:nvPr>
        </p:nvSpPr>
        <p:spPr>
          <a:xfrm>
            <a:off x="537806" y="546881"/>
            <a:ext cx="4903624" cy="465970"/>
          </a:xfrm>
        </p:spPr>
        <p:txBody>
          <a:bodyPr/>
          <a:lstStyle>
            <a:lvl1pPr>
              <a:defRPr sz="1800" spc="600">
                <a:solidFill>
                  <a:schemeClr val="accent3"/>
                </a:solidFill>
              </a:defRPr>
            </a:lvl1pPr>
          </a:lstStyle>
          <a:p>
            <a:pPr lvl="0"/>
            <a:r>
              <a:rPr lang="en-US"/>
              <a:t>SECTION</a:t>
            </a:r>
          </a:p>
        </p:txBody>
      </p:sp>
      <p:sp>
        <p:nvSpPr>
          <p:cNvPr id="8" name="TextBox 7">
            <a:extLst>
              <a:ext uri="{FF2B5EF4-FFF2-40B4-BE49-F238E27FC236}">
                <a16:creationId xmlns:a16="http://schemas.microsoft.com/office/drawing/2014/main" id="{27FC6181-76C3-EC40-A15F-349E507325FA}"/>
              </a:ext>
            </a:extLst>
          </p:cNvPr>
          <p:cNvSpPr txBox="1"/>
          <p:nvPr userDrawn="1"/>
        </p:nvSpPr>
        <p:spPr>
          <a:xfrm>
            <a:off x="544143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864336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Vertical 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096000" y="0"/>
            <a:ext cx="6096000" cy="6855425"/>
          </a:xfrm>
          <a:solidFill>
            <a:schemeClr val="bg1">
              <a:lumMod val="95000"/>
            </a:schemeClr>
          </a:solidFill>
        </p:spPr>
        <p:txBody>
          <a:bodyPr>
            <a:normAutofit/>
          </a:bodyPr>
          <a:lstStyle>
            <a:lvl1pPr>
              <a:defRPr sz="1400"/>
            </a:lvl1pPr>
          </a:lstStyle>
          <a:p>
            <a:r>
              <a:rPr lang="en-US"/>
              <a:t>Click icon to add picture</a:t>
            </a:r>
          </a:p>
        </p:txBody>
      </p:sp>
      <p:sp>
        <p:nvSpPr>
          <p:cNvPr id="4" name="Title 1">
            <a:extLst>
              <a:ext uri="{FF2B5EF4-FFF2-40B4-BE49-F238E27FC236}">
                <a16:creationId xmlns:a16="http://schemas.microsoft.com/office/drawing/2014/main" id="{7686D41B-FF16-0F49-817B-7884091375A2}"/>
              </a:ext>
            </a:extLst>
          </p:cNvPr>
          <p:cNvSpPr>
            <a:spLocks noGrp="1"/>
          </p:cNvSpPr>
          <p:nvPr>
            <p:ph type="title" hasCustomPrompt="1"/>
          </p:nvPr>
        </p:nvSpPr>
        <p:spPr>
          <a:xfrm>
            <a:off x="537806" y="1012851"/>
            <a:ext cx="4903624" cy="1460526"/>
          </a:xfrm>
        </p:spPr>
        <p:txBody>
          <a:bodyPr anchor="t">
            <a:noAutofit/>
          </a:bodyPr>
          <a:lstStyle>
            <a:lvl1pPr>
              <a:defRPr sz="4800" b="0" i="0">
                <a:solidFill>
                  <a:schemeClr val="accent3"/>
                </a:solidFill>
                <a:latin typeface="Montserrat" pitchFamily="2" charset="77"/>
              </a:defRPr>
            </a:lvl1pPr>
          </a:lstStyle>
          <a:p>
            <a:r>
              <a:rPr lang="en-US"/>
              <a:t>plain photo</a:t>
            </a:r>
            <a:br>
              <a:rPr lang="en-US"/>
            </a:br>
            <a:r>
              <a:rPr lang="en-US"/>
              <a:t>caption</a:t>
            </a:r>
          </a:p>
        </p:txBody>
      </p:sp>
      <p:sp>
        <p:nvSpPr>
          <p:cNvPr id="6" name="Text Placeholder 6">
            <a:extLst>
              <a:ext uri="{FF2B5EF4-FFF2-40B4-BE49-F238E27FC236}">
                <a16:creationId xmlns:a16="http://schemas.microsoft.com/office/drawing/2014/main" id="{C13CA3DD-6780-3248-AAFD-53F6AC2F7A2A}"/>
              </a:ext>
            </a:extLst>
          </p:cNvPr>
          <p:cNvSpPr>
            <a:spLocks noGrp="1"/>
          </p:cNvSpPr>
          <p:nvPr>
            <p:ph type="body" sz="quarter" idx="32" hasCustomPrompt="1"/>
          </p:nvPr>
        </p:nvSpPr>
        <p:spPr>
          <a:xfrm>
            <a:off x="537806" y="2502785"/>
            <a:ext cx="4903624" cy="3342364"/>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Not all the slides need to be bold and heavy and chunky. Maybe you just have a great square photo to show off. </a:t>
            </a:r>
          </a:p>
        </p:txBody>
      </p:sp>
    </p:spTree>
    <p:extLst>
      <p:ext uri="{BB962C8B-B14F-4D97-AF65-F5344CB8AC3E}">
        <p14:creationId xmlns:p14="http://schemas.microsoft.com/office/powerpoint/2010/main" val="1080802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tical 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9129010" y="0"/>
            <a:ext cx="3062990" cy="6855425"/>
          </a:xfrm>
          <a:solidFill>
            <a:schemeClr val="bg1">
              <a:lumMod val="95000"/>
            </a:schemeClr>
          </a:solidFill>
        </p:spPr>
        <p:txBody>
          <a:bodyPr>
            <a:normAutofit/>
          </a:bodyPr>
          <a:lstStyle>
            <a:lvl1pPr>
              <a:defRPr sz="1400"/>
            </a:lvl1pPr>
          </a:lstStyle>
          <a:p>
            <a:r>
              <a:rPr lang="en-US"/>
              <a:t>Click icon to add picture</a:t>
            </a:r>
          </a:p>
        </p:txBody>
      </p:sp>
      <p:sp>
        <p:nvSpPr>
          <p:cNvPr id="4" name="Title 1">
            <a:extLst>
              <a:ext uri="{FF2B5EF4-FFF2-40B4-BE49-F238E27FC236}">
                <a16:creationId xmlns:a16="http://schemas.microsoft.com/office/drawing/2014/main" id="{7686D41B-FF16-0F49-817B-7884091375A2}"/>
              </a:ext>
            </a:extLst>
          </p:cNvPr>
          <p:cNvSpPr>
            <a:spLocks noGrp="1"/>
          </p:cNvSpPr>
          <p:nvPr>
            <p:ph type="title" hasCustomPrompt="1"/>
          </p:nvPr>
        </p:nvSpPr>
        <p:spPr>
          <a:xfrm>
            <a:off x="537806" y="1012851"/>
            <a:ext cx="8051558" cy="1445536"/>
          </a:xfrm>
        </p:spPr>
        <p:txBody>
          <a:bodyPr anchor="t">
            <a:noAutofit/>
          </a:bodyPr>
          <a:lstStyle>
            <a:lvl1pPr>
              <a:defRPr sz="4800" b="1" i="0">
                <a:solidFill>
                  <a:srgbClr val="679840"/>
                </a:solidFill>
                <a:latin typeface="Montserrat SemiBold" pitchFamily="2" charset="77"/>
              </a:defRPr>
            </a:lvl1pPr>
          </a:lstStyle>
          <a:p>
            <a:r>
              <a:rPr lang="en-US"/>
              <a:t>project</a:t>
            </a:r>
            <a:br>
              <a:rPr lang="en-US"/>
            </a:br>
            <a:r>
              <a:rPr lang="en-US"/>
              <a:t>title</a:t>
            </a:r>
          </a:p>
        </p:txBody>
      </p:sp>
      <p:sp>
        <p:nvSpPr>
          <p:cNvPr id="6" name="Text Placeholder 6">
            <a:extLst>
              <a:ext uri="{FF2B5EF4-FFF2-40B4-BE49-F238E27FC236}">
                <a16:creationId xmlns:a16="http://schemas.microsoft.com/office/drawing/2014/main" id="{C13CA3DD-6780-3248-AAFD-53F6AC2F7A2A}"/>
              </a:ext>
            </a:extLst>
          </p:cNvPr>
          <p:cNvSpPr>
            <a:spLocks noGrp="1"/>
          </p:cNvSpPr>
          <p:nvPr>
            <p:ph type="body" sz="quarter" idx="32" hasCustomPrompt="1"/>
          </p:nvPr>
        </p:nvSpPr>
        <p:spPr>
          <a:xfrm>
            <a:off x="537806" y="2487795"/>
            <a:ext cx="3854312" cy="3823324"/>
          </a:xfrm>
        </p:spPr>
        <p:txBody>
          <a:bodyPr>
            <a:noAutofit/>
          </a:bodyPr>
          <a:lstStyle>
            <a:lvl1pPr>
              <a:defRPr sz="1800">
                <a:solidFill>
                  <a:schemeClr val="accent3"/>
                </a:solidFill>
                <a:latin typeface="Montserrat" pitchFamily="2" charset="77"/>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7" name="Text Placeholder 6">
            <a:extLst>
              <a:ext uri="{FF2B5EF4-FFF2-40B4-BE49-F238E27FC236}">
                <a16:creationId xmlns:a16="http://schemas.microsoft.com/office/drawing/2014/main" id="{05C2CE0E-077A-9E48-87CB-A5D3EFE53BA6}"/>
              </a:ext>
            </a:extLst>
          </p:cNvPr>
          <p:cNvSpPr>
            <a:spLocks noGrp="1"/>
          </p:cNvSpPr>
          <p:nvPr>
            <p:ph type="body" sz="quarter" idx="33" hasCustomPrompt="1"/>
          </p:nvPr>
        </p:nvSpPr>
        <p:spPr>
          <a:xfrm>
            <a:off x="4675092" y="2487795"/>
            <a:ext cx="3854312" cy="3823324"/>
          </a:xfrm>
        </p:spPr>
        <p:txBody>
          <a:bodyPr>
            <a:noAutofit/>
          </a:bodyPr>
          <a:lstStyle>
            <a:lvl1pPr>
              <a:defRPr sz="1800">
                <a:solidFill>
                  <a:schemeClr val="accent3"/>
                </a:solidFill>
                <a:latin typeface="Montserrat" pitchFamily="2" charset="77"/>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8" name="Text Placeholder 2">
            <a:extLst>
              <a:ext uri="{FF2B5EF4-FFF2-40B4-BE49-F238E27FC236}">
                <a16:creationId xmlns:a16="http://schemas.microsoft.com/office/drawing/2014/main" id="{A018DD63-1BC5-9940-BAAB-4BB35D43DE15}"/>
              </a:ext>
            </a:extLst>
          </p:cNvPr>
          <p:cNvSpPr>
            <a:spLocks noGrp="1"/>
          </p:cNvSpPr>
          <p:nvPr>
            <p:ph type="body" sz="quarter" idx="34" hasCustomPrompt="1"/>
          </p:nvPr>
        </p:nvSpPr>
        <p:spPr>
          <a:xfrm>
            <a:off x="537806" y="546881"/>
            <a:ext cx="8051558" cy="465970"/>
          </a:xfrm>
        </p:spPr>
        <p:txBody>
          <a:bodyPr/>
          <a:lstStyle>
            <a:lvl1pPr>
              <a:defRPr sz="1800" spc="600">
                <a:solidFill>
                  <a:schemeClr val="accent3"/>
                </a:solidFill>
              </a:defRPr>
            </a:lvl1pPr>
          </a:lstStyle>
          <a:p>
            <a:pPr lvl="0"/>
            <a:r>
              <a:rPr lang="en-US"/>
              <a:t>SECTION</a:t>
            </a:r>
          </a:p>
        </p:txBody>
      </p:sp>
      <p:sp>
        <p:nvSpPr>
          <p:cNvPr id="9" name="TextBox 8">
            <a:extLst>
              <a:ext uri="{FF2B5EF4-FFF2-40B4-BE49-F238E27FC236}">
                <a16:creationId xmlns:a16="http://schemas.microsoft.com/office/drawing/2014/main" id="{9DA7335B-19D7-0946-8329-4E8E327BF766}"/>
              </a:ext>
            </a:extLst>
          </p:cNvPr>
          <p:cNvSpPr txBox="1"/>
          <p:nvPr userDrawn="1"/>
        </p:nvSpPr>
        <p:spPr>
          <a:xfrm>
            <a:off x="8577393"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852625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Vertical 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3062990" cy="6855425"/>
          </a:xfrm>
          <a:solidFill>
            <a:schemeClr val="bg1">
              <a:lumMod val="95000"/>
            </a:schemeClr>
          </a:solidFill>
        </p:spPr>
        <p:txBody>
          <a:bodyPr>
            <a:normAutofit/>
          </a:bodyPr>
          <a:lstStyle>
            <a:lvl1pPr>
              <a:defRPr sz="1400"/>
            </a:lvl1pPr>
          </a:lstStyle>
          <a:p>
            <a:r>
              <a:rPr lang="en-US"/>
              <a:t>Click icon to add picture</a:t>
            </a:r>
          </a:p>
        </p:txBody>
      </p:sp>
      <p:sp>
        <p:nvSpPr>
          <p:cNvPr id="4" name="Title 1">
            <a:extLst>
              <a:ext uri="{FF2B5EF4-FFF2-40B4-BE49-F238E27FC236}">
                <a16:creationId xmlns:a16="http://schemas.microsoft.com/office/drawing/2014/main" id="{7686D41B-FF16-0F49-817B-7884091375A2}"/>
              </a:ext>
            </a:extLst>
          </p:cNvPr>
          <p:cNvSpPr>
            <a:spLocks noGrp="1"/>
          </p:cNvSpPr>
          <p:nvPr>
            <p:ph type="title" hasCustomPrompt="1"/>
          </p:nvPr>
        </p:nvSpPr>
        <p:spPr>
          <a:xfrm>
            <a:off x="3610789" y="1012851"/>
            <a:ext cx="8051558" cy="1445536"/>
          </a:xfrm>
        </p:spPr>
        <p:txBody>
          <a:bodyPr anchor="t">
            <a:noAutofit/>
          </a:bodyPr>
          <a:lstStyle>
            <a:lvl1pPr>
              <a:defRPr sz="4800" b="1" i="0">
                <a:solidFill>
                  <a:srgbClr val="679840"/>
                </a:solidFill>
                <a:latin typeface="Montserrat SemiBold" pitchFamily="2" charset="77"/>
              </a:defRPr>
            </a:lvl1pPr>
          </a:lstStyle>
          <a:p>
            <a:r>
              <a:rPr lang="en-US"/>
              <a:t>project</a:t>
            </a:r>
            <a:br>
              <a:rPr lang="en-US"/>
            </a:br>
            <a:r>
              <a:rPr lang="en-US"/>
              <a:t>title</a:t>
            </a:r>
          </a:p>
        </p:txBody>
      </p:sp>
      <p:sp>
        <p:nvSpPr>
          <p:cNvPr id="6" name="Text Placeholder 6">
            <a:extLst>
              <a:ext uri="{FF2B5EF4-FFF2-40B4-BE49-F238E27FC236}">
                <a16:creationId xmlns:a16="http://schemas.microsoft.com/office/drawing/2014/main" id="{C13CA3DD-6780-3248-AAFD-53F6AC2F7A2A}"/>
              </a:ext>
            </a:extLst>
          </p:cNvPr>
          <p:cNvSpPr>
            <a:spLocks noGrp="1"/>
          </p:cNvSpPr>
          <p:nvPr>
            <p:ph type="body" sz="quarter" idx="32" hasCustomPrompt="1"/>
          </p:nvPr>
        </p:nvSpPr>
        <p:spPr>
          <a:xfrm>
            <a:off x="3610789" y="2487795"/>
            <a:ext cx="3854312" cy="3823324"/>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7" name="Text Placeholder 6">
            <a:extLst>
              <a:ext uri="{FF2B5EF4-FFF2-40B4-BE49-F238E27FC236}">
                <a16:creationId xmlns:a16="http://schemas.microsoft.com/office/drawing/2014/main" id="{05C2CE0E-077A-9E48-87CB-A5D3EFE53BA6}"/>
              </a:ext>
            </a:extLst>
          </p:cNvPr>
          <p:cNvSpPr>
            <a:spLocks noGrp="1"/>
          </p:cNvSpPr>
          <p:nvPr>
            <p:ph type="body" sz="quarter" idx="33" hasCustomPrompt="1"/>
          </p:nvPr>
        </p:nvSpPr>
        <p:spPr>
          <a:xfrm>
            <a:off x="7748075" y="2487795"/>
            <a:ext cx="3854312" cy="3823324"/>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8" name="Text Placeholder 2">
            <a:extLst>
              <a:ext uri="{FF2B5EF4-FFF2-40B4-BE49-F238E27FC236}">
                <a16:creationId xmlns:a16="http://schemas.microsoft.com/office/drawing/2014/main" id="{D9E6275C-5C58-8544-829A-7C46A4920996}"/>
              </a:ext>
            </a:extLst>
          </p:cNvPr>
          <p:cNvSpPr>
            <a:spLocks noGrp="1"/>
          </p:cNvSpPr>
          <p:nvPr>
            <p:ph type="body" sz="quarter" idx="34" hasCustomPrompt="1"/>
          </p:nvPr>
        </p:nvSpPr>
        <p:spPr>
          <a:xfrm>
            <a:off x="3610789" y="546881"/>
            <a:ext cx="7991598" cy="465970"/>
          </a:xfrm>
        </p:spPr>
        <p:txBody>
          <a:bodyPr/>
          <a:lstStyle>
            <a:lvl1pPr>
              <a:defRPr sz="1800" spc="600">
                <a:solidFill>
                  <a:schemeClr val="accent3"/>
                </a:solidFill>
              </a:defRPr>
            </a:lvl1pPr>
          </a:lstStyle>
          <a:p>
            <a:pPr lvl="0"/>
            <a:r>
              <a:rPr lang="en-US"/>
              <a:t>SECTION</a:t>
            </a:r>
          </a:p>
        </p:txBody>
      </p:sp>
      <p:sp>
        <p:nvSpPr>
          <p:cNvPr id="9" name="TextBox 8">
            <a:extLst>
              <a:ext uri="{FF2B5EF4-FFF2-40B4-BE49-F238E27FC236}">
                <a16:creationId xmlns:a16="http://schemas.microsoft.com/office/drawing/2014/main" id="{E56B29FD-CE06-234B-8549-12FA4AAE87D2}"/>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230332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ark">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A0964-E466-BC43-9E1D-4083B15A3095}"/>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chemeClr val="bg2"/>
                </a:solidFill>
                <a:latin typeface="Montserrat Light" charset="0"/>
                <a:ea typeface="Montserrat Light" charset="0"/>
                <a:cs typeface="Montserrat Light" charset="0"/>
              </a:rPr>
              <a:pPr algn="ctr"/>
              <a:t>‹#›</a:t>
            </a:fld>
            <a:r>
              <a:rPr lang="id-ID" sz="1400" b="0" i="0">
                <a:solidFill>
                  <a:schemeClr val="accent4"/>
                </a:solidFill>
                <a:latin typeface="Montserrat Light" charset="0"/>
                <a:ea typeface="Montserrat Light" charset="0"/>
                <a:cs typeface="Montserrat Light" charset="0"/>
              </a:rPr>
              <a:t>  </a:t>
            </a:r>
          </a:p>
        </p:txBody>
      </p:sp>
      <p:sp>
        <p:nvSpPr>
          <p:cNvPr id="3" name="Text Placeholder 9">
            <a:extLst>
              <a:ext uri="{FF2B5EF4-FFF2-40B4-BE49-F238E27FC236}">
                <a16:creationId xmlns:a16="http://schemas.microsoft.com/office/drawing/2014/main" id="{94B68FAA-1B44-BB40-A843-A34F8077390C}"/>
              </a:ext>
            </a:extLst>
          </p:cNvPr>
          <p:cNvSpPr>
            <a:spLocks noGrp="1"/>
          </p:cNvSpPr>
          <p:nvPr>
            <p:ph type="body" sz="quarter" idx="10" hasCustomPrompt="1"/>
          </p:nvPr>
        </p:nvSpPr>
        <p:spPr>
          <a:xfrm>
            <a:off x="627317" y="2387600"/>
            <a:ext cx="10974388" cy="2605088"/>
          </a:xfrm>
        </p:spPr>
        <p:txBody>
          <a:bodyPr anchor="b">
            <a:normAutofit/>
          </a:bodyPr>
          <a:lstStyle>
            <a:lvl1pPr algn="ctr">
              <a:defRPr sz="11000" b="1" i="0">
                <a:solidFill>
                  <a:schemeClr val="bg2"/>
                </a:solidFill>
                <a:latin typeface="Montserrat SemiBold" pitchFamily="2" charset="77"/>
              </a:defRPr>
            </a:lvl1pPr>
          </a:lstStyle>
          <a:p>
            <a:pPr lvl="0"/>
            <a:r>
              <a:rPr lang="en-US"/>
              <a:t>short title</a:t>
            </a:r>
          </a:p>
        </p:txBody>
      </p:sp>
      <p:sp>
        <p:nvSpPr>
          <p:cNvPr id="4" name="Text Placeholder 12">
            <a:extLst>
              <a:ext uri="{FF2B5EF4-FFF2-40B4-BE49-F238E27FC236}">
                <a16:creationId xmlns:a16="http://schemas.microsoft.com/office/drawing/2014/main" id="{5ED24560-F835-A943-88D8-792DC39C0C98}"/>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bg1"/>
                </a:solidFill>
              </a:defRPr>
            </a:lvl1pPr>
          </a:lstStyle>
          <a:p>
            <a:pPr lvl="0"/>
            <a:r>
              <a:rPr lang="en-US"/>
              <a:t>check out our new power point templates</a:t>
            </a:r>
          </a:p>
        </p:txBody>
      </p:sp>
    </p:spTree>
    <p:extLst>
      <p:ext uri="{BB962C8B-B14F-4D97-AF65-F5344CB8AC3E}">
        <p14:creationId xmlns:p14="http://schemas.microsoft.com/office/powerpoint/2010/main" val="2512734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3046420" cy="3360809"/>
          </a:xfrm>
          <a:solidFill>
            <a:schemeClr val="bg1">
              <a:lumMod val="95000"/>
            </a:schemeClr>
          </a:solidFill>
        </p:spPr>
        <p:txBody>
          <a:bodyPr>
            <a:normAutofit/>
          </a:bodyPr>
          <a:lstStyle>
            <a:lvl1pPr>
              <a:defRPr sz="1400"/>
            </a:lvl1pPr>
          </a:lstStyle>
          <a:p>
            <a:r>
              <a:rPr lang="en-US"/>
              <a:t>Click icon to add picture</a:t>
            </a:r>
          </a:p>
        </p:txBody>
      </p:sp>
      <p:sp>
        <p:nvSpPr>
          <p:cNvPr id="22" name="Picture Placeholder 2"/>
          <p:cNvSpPr>
            <a:spLocks noGrp="1"/>
          </p:cNvSpPr>
          <p:nvPr>
            <p:ph type="pic" sz="quarter" idx="19"/>
          </p:nvPr>
        </p:nvSpPr>
        <p:spPr>
          <a:xfrm>
            <a:off x="3185606" y="0"/>
            <a:ext cx="3046420" cy="3360809"/>
          </a:xfrm>
          <a:solidFill>
            <a:schemeClr val="bg1">
              <a:lumMod val="95000"/>
            </a:schemeClr>
          </a:solidFill>
        </p:spPr>
        <p:txBody>
          <a:bodyPr>
            <a:normAutofit/>
          </a:bodyPr>
          <a:lstStyle>
            <a:lvl1pPr>
              <a:defRPr sz="1400"/>
            </a:lvl1pPr>
          </a:lstStyle>
          <a:p>
            <a:r>
              <a:rPr lang="en-US"/>
              <a:t>Click icon to add picture</a:t>
            </a:r>
          </a:p>
        </p:txBody>
      </p:sp>
      <p:sp>
        <p:nvSpPr>
          <p:cNvPr id="23" name="Picture Placeholder 2"/>
          <p:cNvSpPr>
            <a:spLocks noGrp="1"/>
          </p:cNvSpPr>
          <p:nvPr>
            <p:ph type="pic" sz="quarter" idx="20"/>
          </p:nvPr>
        </p:nvSpPr>
        <p:spPr>
          <a:xfrm>
            <a:off x="0" y="3497192"/>
            <a:ext cx="3046420" cy="3360809"/>
          </a:xfrm>
          <a:solidFill>
            <a:schemeClr val="bg1">
              <a:lumMod val="95000"/>
            </a:schemeClr>
          </a:solidFill>
        </p:spPr>
        <p:txBody>
          <a:bodyPr>
            <a:normAutofit/>
          </a:bodyPr>
          <a:lstStyle>
            <a:lvl1pPr>
              <a:defRPr sz="1400"/>
            </a:lvl1pPr>
          </a:lstStyle>
          <a:p>
            <a:r>
              <a:rPr lang="en-US"/>
              <a:t>Click icon to add picture</a:t>
            </a:r>
          </a:p>
        </p:txBody>
      </p:sp>
      <p:sp>
        <p:nvSpPr>
          <p:cNvPr id="24" name="Picture Placeholder 2"/>
          <p:cNvSpPr>
            <a:spLocks noGrp="1"/>
          </p:cNvSpPr>
          <p:nvPr>
            <p:ph type="pic" sz="quarter" idx="21"/>
          </p:nvPr>
        </p:nvSpPr>
        <p:spPr>
          <a:xfrm>
            <a:off x="3185606" y="3497192"/>
            <a:ext cx="3030525" cy="3360809"/>
          </a:xfrm>
          <a:solidFill>
            <a:schemeClr val="bg1">
              <a:lumMod val="95000"/>
            </a:schemeClr>
          </a:solidFill>
        </p:spPr>
        <p:txBody>
          <a:bodyPr>
            <a:normAutofit/>
          </a:bodyPr>
          <a:lstStyle>
            <a:lvl1pPr>
              <a:defRPr sz="1400"/>
            </a:lvl1pPr>
          </a:lstStyle>
          <a:p>
            <a:r>
              <a:rPr lang="en-US"/>
              <a:t>Click icon to add picture</a:t>
            </a:r>
          </a:p>
        </p:txBody>
      </p:sp>
      <p:sp>
        <p:nvSpPr>
          <p:cNvPr id="7" name="Title 1">
            <a:extLst>
              <a:ext uri="{FF2B5EF4-FFF2-40B4-BE49-F238E27FC236}">
                <a16:creationId xmlns:a16="http://schemas.microsoft.com/office/drawing/2014/main" id="{4D7A2302-A659-2943-8E1B-5686B723A9E7}"/>
              </a:ext>
            </a:extLst>
          </p:cNvPr>
          <p:cNvSpPr>
            <a:spLocks noGrp="1"/>
          </p:cNvSpPr>
          <p:nvPr>
            <p:ph type="title" hasCustomPrompt="1"/>
          </p:nvPr>
        </p:nvSpPr>
        <p:spPr>
          <a:xfrm>
            <a:off x="6683773" y="1012851"/>
            <a:ext cx="4903624" cy="1475516"/>
          </a:xfrm>
        </p:spPr>
        <p:txBody>
          <a:bodyPr anchor="t">
            <a:noAutofit/>
          </a:bodyPr>
          <a:lstStyle>
            <a:lvl1pPr>
              <a:defRPr sz="4800" b="1" i="0">
                <a:solidFill>
                  <a:srgbClr val="679840"/>
                </a:solidFill>
                <a:latin typeface="Montserrat SemiBold" pitchFamily="2" charset="77"/>
              </a:defRPr>
            </a:lvl1pPr>
          </a:lstStyle>
          <a:p>
            <a:r>
              <a:rPr lang="en-US"/>
              <a:t>activities</a:t>
            </a:r>
            <a:br>
              <a:rPr lang="en-US"/>
            </a:br>
            <a:r>
              <a:rPr lang="en-US"/>
              <a:t>report</a:t>
            </a:r>
          </a:p>
        </p:txBody>
      </p:sp>
      <p:sp>
        <p:nvSpPr>
          <p:cNvPr id="8" name="Text Placeholder 6">
            <a:extLst>
              <a:ext uri="{FF2B5EF4-FFF2-40B4-BE49-F238E27FC236}">
                <a16:creationId xmlns:a16="http://schemas.microsoft.com/office/drawing/2014/main" id="{A933E033-0C0E-6649-82BF-037D16B37D59}"/>
              </a:ext>
            </a:extLst>
          </p:cNvPr>
          <p:cNvSpPr>
            <a:spLocks noGrp="1"/>
          </p:cNvSpPr>
          <p:nvPr>
            <p:ph type="body" sz="quarter" idx="32" hasCustomPrompt="1"/>
          </p:nvPr>
        </p:nvSpPr>
        <p:spPr>
          <a:xfrm>
            <a:off x="6683773" y="2488367"/>
            <a:ext cx="4903624" cy="3822752"/>
          </a:xfrm>
        </p:spPr>
        <p:txBody>
          <a:bodyPr>
            <a:noAutofit/>
          </a:bodyPr>
          <a:lstStyle>
            <a:lvl1pPr>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a:lnSpc>
                <a:spcPct val="150000"/>
              </a:lnSpc>
            </a:pPr>
            <a:r>
              <a:rPr lang="en-US" sz="2000">
                <a:latin typeface="Georgia" panose="02040502050405020303" pitchFamily="18" charset="0"/>
                <a:ea typeface="Montserrat Light" charset="0"/>
                <a:cs typeface="Montserrat Light" charset="0"/>
              </a:rPr>
              <a:t>We believe the Midwest is a unique place with a unique artistic landscape. We champion Midwestern art in all its forms and work to make Midwestern artists and arts organizations more visible.</a:t>
            </a:r>
          </a:p>
        </p:txBody>
      </p:sp>
      <p:sp>
        <p:nvSpPr>
          <p:cNvPr id="9" name="Text Placeholder 2">
            <a:extLst>
              <a:ext uri="{FF2B5EF4-FFF2-40B4-BE49-F238E27FC236}">
                <a16:creationId xmlns:a16="http://schemas.microsoft.com/office/drawing/2014/main" id="{EC9009A7-55F4-CA4E-A0A3-3F30D72EE853}"/>
              </a:ext>
            </a:extLst>
          </p:cNvPr>
          <p:cNvSpPr>
            <a:spLocks noGrp="1"/>
          </p:cNvSpPr>
          <p:nvPr>
            <p:ph type="body" sz="quarter" idx="10" hasCustomPrompt="1"/>
          </p:nvPr>
        </p:nvSpPr>
        <p:spPr>
          <a:xfrm>
            <a:off x="6683773" y="546881"/>
            <a:ext cx="4903624" cy="465970"/>
          </a:xfrm>
        </p:spPr>
        <p:txBody>
          <a:bodyPr/>
          <a:lstStyle>
            <a:lvl1pPr>
              <a:defRPr sz="1800" spc="600">
                <a:solidFill>
                  <a:schemeClr val="accent3"/>
                </a:solidFill>
              </a:defRPr>
            </a:lvl1pPr>
          </a:lstStyle>
          <a:p>
            <a:pPr lvl="0"/>
            <a:r>
              <a:rPr lang="en-US"/>
              <a:t>SECTION</a:t>
            </a:r>
          </a:p>
        </p:txBody>
      </p:sp>
      <p:sp>
        <p:nvSpPr>
          <p:cNvPr id="10" name="TextBox 9">
            <a:extLst>
              <a:ext uri="{FF2B5EF4-FFF2-40B4-BE49-F238E27FC236}">
                <a16:creationId xmlns:a16="http://schemas.microsoft.com/office/drawing/2014/main" id="{AC369DBA-FFBD-D54C-B179-2CE9596B4950}"/>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58456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0F2118"/>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EBAFFE-E5A7-EB42-A569-836D470AB995}"/>
              </a:ext>
            </a:extLst>
          </p:cNvPr>
          <p:cNvSpPr>
            <a:spLocks noGrp="1"/>
          </p:cNvSpPr>
          <p:nvPr>
            <p:ph type="title" hasCustomPrompt="1"/>
          </p:nvPr>
        </p:nvSpPr>
        <p:spPr>
          <a:xfrm>
            <a:off x="643467" y="880533"/>
            <a:ext cx="10820400" cy="4842934"/>
          </a:xfrm>
        </p:spPr>
        <p:txBody>
          <a:bodyPr/>
          <a:lstStyle>
            <a:lvl1pPr marL="274320" indent="-182880">
              <a:lnSpc>
                <a:spcPct val="150000"/>
              </a:lnSpc>
              <a:defRPr b="0" i="0" spc="0" baseline="0">
                <a:solidFill>
                  <a:schemeClr val="bg2"/>
                </a:solidFill>
                <a:latin typeface="Georgia" panose="02040502050405020303" pitchFamily="18" charset="0"/>
              </a:defRPr>
            </a:lvl1pPr>
          </a:lstStyle>
          <a:p>
            <a:r>
              <a:rPr lang="en-US"/>
              <a:t>“Click to edit Master title style…then this it what a quote will look like in action. Especially a really, really long quote. One that is just so, so so, so, very long and needs like a lot of lines on the page.”</a:t>
            </a:r>
          </a:p>
        </p:txBody>
      </p:sp>
      <p:sp>
        <p:nvSpPr>
          <p:cNvPr id="5" name="Text Placeholder 4">
            <a:extLst>
              <a:ext uri="{FF2B5EF4-FFF2-40B4-BE49-F238E27FC236}">
                <a16:creationId xmlns:a16="http://schemas.microsoft.com/office/drawing/2014/main" id="{3F5B63FC-9A9A-4B4F-9910-EF6335B2A505}"/>
              </a:ext>
            </a:extLst>
          </p:cNvPr>
          <p:cNvSpPr>
            <a:spLocks noGrp="1"/>
          </p:cNvSpPr>
          <p:nvPr>
            <p:ph type="body" sz="quarter" idx="10" hasCustomPrompt="1"/>
          </p:nvPr>
        </p:nvSpPr>
        <p:spPr>
          <a:xfrm>
            <a:off x="643468" y="5858932"/>
            <a:ext cx="10820400" cy="473605"/>
          </a:xfrm>
        </p:spPr>
        <p:txBody>
          <a:bodyPr anchor="b">
            <a:noAutofit/>
          </a:bodyPr>
          <a:lstStyle>
            <a:lvl1pPr algn="ctr">
              <a:defRPr sz="3200" spc="600" baseline="-25000">
                <a:solidFill>
                  <a:schemeClr val="accent5"/>
                </a:solidFill>
                <a:latin typeface="Montserrat" pitchFamily="2" charset="77"/>
              </a:defRPr>
            </a:lvl1pPr>
          </a:lstStyle>
          <a:p>
            <a:pPr lvl="0"/>
            <a:r>
              <a:rPr lang="en-US"/>
              <a:t>ATTRIBUTION</a:t>
            </a:r>
          </a:p>
        </p:txBody>
      </p:sp>
      <p:cxnSp>
        <p:nvCxnSpPr>
          <p:cNvPr id="8" name="Straight Connector 7">
            <a:extLst>
              <a:ext uri="{FF2B5EF4-FFF2-40B4-BE49-F238E27FC236}">
                <a16:creationId xmlns:a16="http://schemas.microsoft.com/office/drawing/2014/main" id="{9D524B30-59CD-7940-98D7-ABBFE6D7B4FA}"/>
              </a:ext>
            </a:extLst>
          </p:cNvPr>
          <p:cNvCxnSpPr/>
          <p:nvPr userDrawn="1"/>
        </p:nvCxnSpPr>
        <p:spPr>
          <a:xfrm>
            <a:off x="4512734" y="5740401"/>
            <a:ext cx="313266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149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EBAFFE-E5A7-EB42-A569-836D470AB995}"/>
              </a:ext>
            </a:extLst>
          </p:cNvPr>
          <p:cNvSpPr>
            <a:spLocks noGrp="1"/>
          </p:cNvSpPr>
          <p:nvPr>
            <p:ph type="title" hasCustomPrompt="1"/>
          </p:nvPr>
        </p:nvSpPr>
        <p:spPr>
          <a:xfrm>
            <a:off x="643467" y="880533"/>
            <a:ext cx="10820400" cy="4859866"/>
          </a:xfrm>
        </p:spPr>
        <p:txBody>
          <a:bodyPr/>
          <a:lstStyle>
            <a:lvl1pPr marL="274320" indent="-182880">
              <a:lnSpc>
                <a:spcPct val="150000"/>
              </a:lnSpc>
              <a:defRPr b="0" i="0" spc="0" baseline="0">
                <a:solidFill>
                  <a:schemeClr val="bg1"/>
                </a:solidFill>
                <a:latin typeface="Georgia" panose="02040502050405020303" pitchFamily="18" charset="0"/>
              </a:defRPr>
            </a:lvl1pPr>
          </a:lstStyle>
          <a:p>
            <a:r>
              <a:rPr lang="en-US"/>
              <a:t>“Click to edit Master title style…then this it what a quote will look like in action. Especially a really, really long quote. One that is just so, so so, so, very long and needs like a lot of lines on the page.”</a:t>
            </a:r>
          </a:p>
        </p:txBody>
      </p:sp>
      <p:sp>
        <p:nvSpPr>
          <p:cNvPr id="3" name="Text Placeholder 4">
            <a:extLst>
              <a:ext uri="{FF2B5EF4-FFF2-40B4-BE49-F238E27FC236}">
                <a16:creationId xmlns:a16="http://schemas.microsoft.com/office/drawing/2014/main" id="{355037A2-110C-0244-95C1-54AFC689E109}"/>
              </a:ext>
            </a:extLst>
          </p:cNvPr>
          <p:cNvSpPr>
            <a:spLocks noGrp="1"/>
          </p:cNvSpPr>
          <p:nvPr>
            <p:ph type="body" sz="quarter" idx="10" hasCustomPrompt="1"/>
          </p:nvPr>
        </p:nvSpPr>
        <p:spPr>
          <a:xfrm>
            <a:off x="643468" y="5858932"/>
            <a:ext cx="10820400" cy="473605"/>
          </a:xfrm>
        </p:spPr>
        <p:txBody>
          <a:bodyPr anchor="b">
            <a:normAutofit/>
          </a:bodyPr>
          <a:lstStyle>
            <a:lvl1pPr algn="ctr">
              <a:defRPr sz="3200" spc="600" baseline="-25000">
                <a:solidFill>
                  <a:schemeClr val="bg1"/>
                </a:solidFill>
                <a:latin typeface="Montserrat" pitchFamily="2" charset="77"/>
              </a:defRPr>
            </a:lvl1pPr>
          </a:lstStyle>
          <a:p>
            <a:pPr lvl="0"/>
            <a:r>
              <a:rPr lang="en-US"/>
              <a:t>ATTRIBUTION</a:t>
            </a:r>
          </a:p>
        </p:txBody>
      </p:sp>
      <p:cxnSp>
        <p:nvCxnSpPr>
          <p:cNvPr id="5" name="Straight Connector 4">
            <a:extLst>
              <a:ext uri="{FF2B5EF4-FFF2-40B4-BE49-F238E27FC236}">
                <a16:creationId xmlns:a16="http://schemas.microsoft.com/office/drawing/2014/main" id="{A206A97F-C667-924A-ADF0-EFFED959B047}"/>
              </a:ext>
            </a:extLst>
          </p:cNvPr>
          <p:cNvCxnSpPr/>
          <p:nvPr userDrawn="1"/>
        </p:nvCxnSpPr>
        <p:spPr>
          <a:xfrm>
            <a:off x="4512734" y="5740401"/>
            <a:ext cx="313266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49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EBAFFE-E5A7-EB42-A569-836D470AB995}"/>
              </a:ext>
            </a:extLst>
          </p:cNvPr>
          <p:cNvSpPr>
            <a:spLocks noGrp="1"/>
          </p:cNvSpPr>
          <p:nvPr>
            <p:ph type="title" hasCustomPrompt="1"/>
          </p:nvPr>
        </p:nvSpPr>
        <p:spPr>
          <a:xfrm>
            <a:off x="643467" y="880533"/>
            <a:ext cx="10820400" cy="4859862"/>
          </a:xfrm>
        </p:spPr>
        <p:txBody>
          <a:bodyPr/>
          <a:lstStyle>
            <a:lvl1pPr marL="274320" indent="-182880">
              <a:lnSpc>
                <a:spcPct val="150000"/>
              </a:lnSpc>
              <a:defRPr b="0" i="0" spc="0" baseline="0">
                <a:solidFill>
                  <a:schemeClr val="bg1"/>
                </a:solidFill>
                <a:latin typeface="Georgia" panose="02040502050405020303" pitchFamily="18" charset="0"/>
              </a:defRPr>
            </a:lvl1pPr>
          </a:lstStyle>
          <a:p>
            <a:r>
              <a:rPr lang="en-US"/>
              <a:t>“Click to edit Master title style…then this it what a quote will look like in action. Especially a really, really long quote. One that is just so, so so, so, very long and needs like a lot of lines on the page.”</a:t>
            </a:r>
          </a:p>
        </p:txBody>
      </p:sp>
      <p:sp>
        <p:nvSpPr>
          <p:cNvPr id="3" name="Text Placeholder 4">
            <a:extLst>
              <a:ext uri="{FF2B5EF4-FFF2-40B4-BE49-F238E27FC236}">
                <a16:creationId xmlns:a16="http://schemas.microsoft.com/office/drawing/2014/main" id="{369966E5-1550-AB47-9FE1-DCD0E00C246C}"/>
              </a:ext>
            </a:extLst>
          </p:cNvPr>
          <p:cNvSpPr>
            <a:spLocks noGrp="1"/>
          </p:cNvSpPr>
          <p:nvPr>
            <p:ph type="body" sz="quarter" idx="10" hasCustomPrompt="1"/>
          </p:nvPr>
        </p:nvSpPr>
        <p:spPr>
          <a:xfrm>
            <a:off x="643468" y="5858932"/>
            <a:ext cx="10820400" cy="473605"/>
          </a:xfrm>
        </p:spPr>
        <p:txBody>
          <a:bodyPr anchor="b">
            <a:noAutofit/>
          </a:bodyPr>
          <a:lstStyle>
            <a:lvl1pPr algn="ctr">
              <a:defRPr sz="3200" spc="600" baseline="-25000">
                <a:solidFill>
                  <a:schemeClr val="bg1"/>
                </a:solidFill>
                <a:latin typeface="Montserrat" pitchFamily="2" charset="77"/>
              </a:defRPr>
            </a:lvl1pPr>
          </a:lstStyle>
          <a:p>
            <a:pPr lvl="0"/>
            <a:r>
              <a:rPr lang="en-US"/>
              <a:t>ATTRIBUTION</a:t>
            </a:r>
          </a:p>
        </p:txBody>
      </p:sp>
      <p:cxnSp>
        <p:nvCxnSpPr>
          <p:cNvPr id="5" name="Straight Connector 4">
            <a:extLst>
              <a:ext uri="{FF2B5EF4-FFF2-40B4-BE49-F238E27FC236}">
                <a16:creationId xmlns:a16="http://schemas.microsoft.com/office/drawing/2014/main" id="{17ED9D07-904B-F54F-955A-1F1AFF4B3817}"/>
              </a:ext>
            </a:extLst>
          </p:cNvPr>
          <p:cNvCxnSpPr/>
          <p:nvPr userDrawn="1"/>
        </p:nvCxnSpPr>
        <p:spPr>
          <a:xfrm>
            <a:off x="4512734" y="5740401"/>
            <a:ext cx="31326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088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3">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EBAFFE-E5A7-EB42-A569-836D470AB995}"/>
              </a:ext>
            </a:extLst>
          </p:cNvPr>
          <p:cNvSpPr>
            <a:spLocks noGrp="1"/>
          </p:cNvSpPr>
          <p:nvPr>
            <p:ph type="title" hasCustomPrompt="1"/>
          </p:nvPr>
        </p:nvSpPr>
        <p:spPr>
          <a:xfrm>
            <a:off x="643467" y="880533"/>
            <a:ext cx="10820400" cy="4859862"/>
          </a:xfrm>
        </p:spPr>
        <p:txBody>
          <a:bodyPr/>
          <a:lstStyle>
            <a:lvl1pPr marL="274320" indent="-182880">
              <a:lnSpc>
                <a:spcPct val="150000"/>
              </a:lnSpc>
              <a:defRPr b="0" i="0" spc="0" baseline="0">
                <a:solidFill>
                  <a:schemeClr val="accent3"/>
                </a:solidFill>
                <a:latin typeface="Georgia" panose="02040502050405020303" pitchFamily="18" charset="0"/>
              </a:defRPr>
            </a:lvl1pPr>
          </a:lstStyle>
          <a:p>
            <a:r>
              <a:rPr lang="en-US"/>
              <a:t>“Click to edit Master title style…then this it what a quote will look like in action. Especially a really, really long quote. One that is just so, so so, so, very long and needs like a lot of lines on the page.”</a:t>
            </a:r>
          </a:p>
        </p:txBody>
      </p:sp>
      <p:sp>
        <p:nvSpPr>
          <p:cNvPr id="3" name="Text Placeholder 4">
            <a:extLst>
              <a:ext uri="{FF2B5EF4-FFF2-40B4-BE49-F238E27FC236}">
                <a16:creationId xmlns:a16="http://schemas.microsoft.com/office/drawing/2014/main" id="{369966E5-1550-AB47-9FE1-DCD0E00C246C}"/>
              </a:ext>
            </a:extLst>
          </p:cNvPr>
          <p:cNvSpPr>
            <a:spLocks noGrp="1"/>
          </p:cNvSpPr>
          <p:nvPr>
            <p:ph type="body" sz="quarter" idx="10" hasCustomPrompt="1"/>
          </p:nvPr>
        </p:nvSpPr>
        <p:spPr>
          <a:xfrm>
            <a:off x="643468" y="5858932"/>
            <a:ext cx="10820400" cy="473605"/>
          </a:xfrm>
        </p:spPr>
        <p:txBody>
          <a:bodyPr anchor="b">
            <a:noAutofit/>
          </a:bodyPr>
          <a:lstStyle>
            <a:lvl1pPr algn="ctr">
              <a:defRPr sz="3200" spc="600" baseline="-25000">
                <a:solidFill>
                  <a:schemeClr val="tx2"/>
                </a:solidFill>
                <a:latin typeface="Montserrat" pitchFamily="2" charset="77"/>
              </a:defRPr>
            </a:lvl1pPr>
          </a:lstStyle>
          <a:p>
            <a:pPr lvl="0"/>
            <a:r>
              <a:rPr lang="en-US"/>
              <a:t>ATTRIBUTION</a:t>
            </a:r>
          </a:p>
        </p:txBody>
      </p:sp>
      <p:cxnSp>
        <p:nvCxnSpPr>
          <p:cNvPr id="5" name="Straight Connector 4">
            <a:extLst>
              <a:ext uri="{FF2B5EF4-FFF2-40B4-BE49-F238E27FC236}">
                <a16:creationId xmlns:a16="http://schemas.microsoft.com/office/drawing/2014/main" id="{17ED9D07-904B-F54F-955A-1F1AFF4B3817}"/>
              </a:ext>
            </a:extLst>
          </p:cNvPr>
          <p:cNvCxnSpPr/>
          <p:nvPr userDrawn="1"/>
        </p:nvCxnSpPr>
        <p:spPr>
          <a:xfrm>
            <a:off x="4512734" y="5740401"/>
            <a:ext cx="313266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719F3E-217E-B448-AF23-ABBA39998A52}"/>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3514757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nor or Partner 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6258186" y="758175"/>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5" name="Picture Placeholder 17"/>
          <p:cNvSpPr>
            <a:spLocks noGrp="1"/>
          </p:cNvSpPr>
          <p:nvPr>
            <p:ph type="pic" sz="quarter" idx="19"/>
          </p:nvPr>
        </p:nvSpPr>
        <p:spPr>
          <a:xfrm>
            <a:off x="8130488" y="758175"/>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6" name="Picture Placeholder 17"/>
          <p:cNvSpPr>
            <a:spLocks noGrp="1"/>
          </p:cNvSpPr>
          <p:nvPr>
            <p:ph type="pic" sz="quarter" idx="20"/>
          </p:nvPr>
        </p:nvSpPr>
        <p:spPr>
          <a:xfrm>
            <a:off x="10002790" y="758741"/>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7" name="Picture Placeholder 17"/>
          <p:cNvSpPr>
            <a:spLocks noGrp="1"/>
          </p:cNvSpPr>
          <p:nvPr>
            <p:ph type="pic" sz="quarter" idx="21"/>
          </p:nvPr>
        </p:nvSpPr>
        <p:spPr>
          <a:xfrm>
            <a:off x="6258186" y="2799822"/>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8" name="Picture Placeholder 17"/>
          <p:cNvSpPr>
            <a:spLocks noGrp="1"/>
          </p:cNvSpPr>
          <p:nvPr>
            <p:ph type="pic" sz="quarter" idx="22"/>
          </p:nvPr>
        </p:nvSpPr>
        <p:spPr>
          <a:xfrm>
            <a:off x="8130488" y="2799822"/>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9" name="Picture Placeholder 17"/>
          <p:cNvSpPr>
            <a:spLocks noGrp="1"/>
          </p:cNvSpPr>
          <p:nvPr>
            <p:ph type="pic" sz="quarter" idx="23"/>
          </p:nvPr>
        </p:nvSpPr>
        <p:spPr>
          <a:xfrm>
            <a:off x="10002790" y="2800389"/>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40" name="Picture Placeholder 17"/>
          <p:cNvSpPr>
            <a:spLocks noGrp="1"/>
          </p:cNvSpPr>
          <p:nvPr>
            <p:ph type="pic" sz="quarter" idx="24"/>
          </p:nvPr>
        </p:nvSpPr>
        <p:spPr>
          <a:xfrm>
            <a:off x="6258186" y="4840671"/>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41" name="Picture Placeholder 17"/>
          <p:cNvSpPr>
            <a:spLocks noGrp="1"/>
          </p:cNvSpPr>
          <p:nvPr>
            <p:ph type="pic" sz="quarter" idx="25"/>
          </p:nvPr>
        </p:nvSpPr>
        <p:spPr>
          <a:xfrm>
            <a:off x="8130488" y="4840671"/>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42" name="Picture Placeholder 17"/>
          <p:cNvSpPr>
            <a:spLocks noGrp="1"/>
          </p:cNvSpPr>
          <p:nvPr>
            <p:ph type="pic" sz="quarter" idx="26"/>
          </p:nvPr>
        </p:nvSpPr>
        <p:spPr>
          <a:xfrm>
            <a:off x="10002790" y="4841238"/>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1" name="TextBox 10">
            <a:extLst>
              <a:ext uri="{FF2B5EF4-FFF2-40B4-BE49-F238E27FC236}">
                <a16:creationId xmlns:a16="http://schemas.microsoft.com/office/drawing/2014/main" id="{DC72CF94-E163-D14C-904D-3B92D9B72FE8}"/>
              </a:ext>
            </a:extLst>
          </p:cNvPr>
          <p:cNvSpPr txBox="1"/>
          <p:nvPr userDrawn="1"/>
        </p:nvSpPr>
        <p:spPr>
          <a:xfrm>
            <a:off x="569004" y="464829"/>
            <a:ext cx="5069877" cy="1323439"/>
          </a:xfrm>
          <a:prstGeom prst="rect">
            <a:avLst/>
          </a:prstGeom>
          <a:noFill/>
        </p:spPr>
        <p:txBody>
          <a:bodyPr wrap="square" rtlCol="0">
            <a:spAutoFit/>
          </a:bodyPr>
          <a:lstStyle/>
          <a:p>
            <a:pPr>
              <a:lnSpc>
                <a:spcPts val="4800"/>
              </a:lnSpc>
            </a:pPr>
            <a:r>
              <a:rPr lang="en-US" sz="4800" b="1" i="0">
                <a:solidFill>
                  <a:srgbClr val="78A240"/>
                </a:solidFill>
                <a:latin typeface="Montserrat SemiBold" pitchFamily="2" charset="77"/>
                <a:ea typeface="Montserrat" charset="0"/>
                <a:cs typeface="Montserrat" charset="0"/>
              </a:rPr>
              <a:t>thank</a:t>
            </a:r>
          </a:p>
          <a:p>
            <a:pPr>
              <a:lnSpc>
                <a:spcPts val="4800"/>
              </a:lnSpc>
            </a:pPr>
            <a:r>
              <a:rPr lang="en-US" sz="4800" b="1" i="0">
                <a:solidFill>
                  <a:srgbClr val="356F36"/>
                </a:solidFill>
                <a:latin typeface="Montserrat SemiBold" pitchFamily="2" charset="77"/>
                <a:ea typeface="Montserrat" charset="0"/>
                <a:cs typeface="Montserrat" charset="0"/>
              </a:rPr>
              <a:t>you</a:t>
            </a:r>
          </a:p>
        </p:txBody>
      </p:sp>
      <p:sp>
        <p:nvSpPr>
          <p:cNvPr id="12" name="TextBox 11">
            <a:extLst>
              <a:ext uri="{FF2B5EF4-FFF2-40B4-BE49-F238E27FC236}">
                <a16:creationId xmlns:a16="http://schemas.microsoft.com/office/drawing/2014/main" id="{E24DB06F-F3D1-4E43-8944-C0843526E3F5}"/>
              </a:ext>
            </a:extLst>
          </p:cNvPr>
          <p:cNvSpPr txBox="1"/>
          <p:nvPr userDrawn="1"/>
        </p:nvSpPr>
        <p:spPr>
          <a:xfrm>
            <a:off x="569004" y="1849823"/>
            <a:ext cx="5069877" cy="369332"/>
          </a:xfrm>
          <a:prstGeom prst="rect">
            <a:avLst/>
          </a:prstGeom>
          <a:noFill/>
        </p:spPr>
        <p:txBody>
          <a:bodyPr wrap="square" rtlCol="0">
            <a:spAutoFit/>
          </a:bodyPr>
          <a:lstStyle/>
          <a:p>
            <a:r>
              <a:rPr lang="en-US" sz="1800" spc="600">
                <a:solidFill>
                  <a:srgbClr val="EF509C"/>
                </a:solidFill>
                <a:latin typeface="Montserrat" pitchFamily="2" charset="77"/>
                <a:ea typeface="Montserrat" charset="0"/>
                <a:cs typeface="Montserrat" charset="0"/>
              </a:rPr>
              <a:t>FOR YOUR </a:t>
            </a:r>
            <a:r>
              <a:rPr lang="en-US" sz="1800" b="1" spc="600">
                <a:solidFill>
                  <a:srgbClr val="EF509C"/>
                </a:solidFill>
                <a:latin typeface="Montserrat" pitchFamily="2" charset="77"/>
                <a:ea typeface="Montserrat Extra" charset="0"/>
                <a:cs typeface="Montserrat Extra" charset="0"/>
              </a:rPr>
              <a:t>SUPPORT</a:t>
            </a:r>
          </a:p>
        </p:txBody>
      </p:sp>
      <p:sp>
        <p:nvSpPr>
          <p:cNvPr id="13" name="Picture Placeholder 17">
            <a:extLst>
              <a:ext uri="{FF2B5EF4-FFF2-40B4-BE49-F238E27FC236}">
                <a16:creationId xmlns:a16="http://schemas.microsoft.com/office/drawing/2014/main" id="{B17A40B1-DF1C-FE40-9DE1-DF0B63A80BD6}"/>
              </a:ext>
            </a:extLst>
          </p:cNvPr>
          <p:cNvSpPr>
            <a:spLocks noGrp="1"/>
          </p:cNvSpPr>
          <p:nvPr>
            <p:ph type="pic" sz="quarter" idx="27"/>
          </p:nvPr>
        </p:nvSpPr>
        <p:spPr>
          <a:xfrm>
            <a:off x="636126" y="2799822"/>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4" name="Picture Placeholder 17">
            <a:extLst>
              <a:ext uri="{FF2B5EF4-FFF2-40B4-BE49-F238E27FC236}">
                <a16:creationId xmlns:a16="http://schemas.microsoft.com/office/drawing/2014/main" id="{7B7B267D-80DC-744E-8AE9-A320125E2884}"/>
              </a:ext>
            </a:extLst>
          </p:cNvPr>
          <p:cNvSpPr>
            <a:spLocks noGrp="1"/>
          </p:cNvSpPr>
          <p:nvPr>
            <p:ph type="pic" sz="quarter" idx="28"/>
          </p:nvPr>
        </p:nvSpPr>
        <p:spPr>
          <a:xfrm>
            <a:off x="2511005" y="2799822"/>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5" name="Picture Placeholder 17">
            <a:extLst>
              <a:ext uri="{FF2B5EF4-FFF2-40B4-BE49-F238E27FC236}">
                <a16:creationId xmlns:a16="http://schemas.microsoft.com/office/drawing/2014/main" id="{E037E219-E8CF-DC48-971B-40D78FB8A49D}"/>
              </a:ext>
            </a:extLst>
          </p:cNvPr>
          <p:cNvSpPr>
            <a:spLocks noGrp="1"/>
          </p:cNvSpPr>
          <p:nvPr>
            <p:ph type="pic" sz="quarter" idx="29"/>
          </p:nvPr>
        </p:nvSpPr>
        <p:spPr>
          <a:xfrm>
            <a:off x="4385884" y="2800389"/>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6" name="Picture Placeholder 17">
            <a:extLst>
              <a:ext uri="{FF2B5EF4-FFF2-40B4-BE49-F238E27FC236}">
                <a16:creationId xmlns:a16="http://schemas.microsoft.com/office/drawing/2014/main" id="{3ADA94EA-0CB2-4D4D-A8B0-F6CDF934BBD4}"/>
              </a:ext>
            </a:extLst>
          </p:cNvPr>
          <p:cNvSpPr>
            <a:spLocks noGrp="1"/>
          </p:cNvSpPr>
          <p:nvPr>
            <p:ph type="pic" sz="quarter" idx="30"/>
          </p:nvPr>
        </p:nvSpPr>
        <p:spPr>
          <a:xfrm>
            <a:off x="636126" y="4840671"/>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7" name="Picture Placeholder 17">
            <a:extLst>
              <a:ext uri="{FF2B5EF4-FFF2-40B4-BE49-F238E27FC236}">
                <a16:creationId xmlns:a16="http://schemas.microsoft.com/office/drawing/2014/main" id="{6C81595B-C2B5-064F-864D-7B1728208244}"/>
              </a:ext>
            </a:extLst>
          </p:cNvPr>
          <p:cNvSpPr>
            <a:spLocks noGrp="1"/>
          </p:cNvSpPr>
          <p:nvPr>
            <p:ph type="pic" sz="quarter" idx="31"/>
          </p:nvPr>
        </p:nvSpPr>
        <p:spPr>
          <a:xfrm>
            <a:off x="2511005" y="4840671"/>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8" name="Picture Placeholder 17">
            <a:extLst>
              <a:ext uri="{FF2B5EF4-FFF2-40B4-BE49-F238E27FC236}">
                <a16:creationId xmlns:a16="http://schemas.microsoft.com/office/drawing/2014/main" id="{EB3DEA6F-5A1A-3846-8735-5EEF6B36CF0E}"/>
              </a:ext>
            </a:extLst>
          </p:cNvPr>
          <p:cNvSpPr>
            <a:spLocks noGrp="1"/>
          </p:cNvSpPr>
          <p:nvPr>
            <p:ph type="pic" sz="quarter" idx="32"/>
          </p:nvPr>
        </p:nvSpPr>
        <p:spPr>
          <a:xfrm>
            <a:off x="4385884" y="4841238"/>
            <a:ext cx="1252997" cy="1248846"/>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21" name="TextBox 20">
            <a:extLst>
              <a:ext uri="{FF2B5EF4-FFF2-40B4-BE49-F238E27FC236}">
                <a16:creationId xmlns:a16="http://schemas.microsoft.com/office/drawing/2014/main" id="{A38E47E3-5E21-464F-9076-EBA75482F084}"/>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20585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AC541D05-907C-6E44-B3C9-0C18E42360FE}"/>
              </a:ext>
            </a:extLst>
          </p:cNvPr>
          <p:cNvGraphicFramePr/>
          <p:nvPr userDrawn="1">
            <p:extLst>
              <p:ext uri="{D42A27DB-BD31-4B8C-83A1-F6EECF244321}">
                <p14:modId xmlns:p14="http://schemas.microsoft.com/office/powerpoint/2010/main" val="2630128281"/>
              </p:ext>
            </p:extLst>
          </p:nvPr>
        </p:nvGraphicFramePr>
        <p:xfrm>
          <a:off x="444991" y="3326859"/>
          <a:ext cx="2874196" cy="2373995"/>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1F908811-4DAB-054E-86AF-3EE3C1E6159E}"/>
              </a:ext>
            </a:extLst>
          </p:cNvPr>
          <p:cNvSpPr/>
          <p:nvPr userDrawn="1"/>
        </p:nvSpPr>
        <p:spPr>
          <a:xfrm>
            <a:off x="960122" y="3561499"/>
            <a:ext cx="1874101" cy="18741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hart 17">
            <a:extLst>
              <a:ext uri="{FF2B5EF4-FFF2-40B4-BE49-F238E27FC236}">
                <a16:creationId xmlns:a16="http://schemas.microsoft.com/office/drawing/2014/main" id="{E059E876-5BC6-7341-A3D7-C3812BE6F837}"/>
              </a:ext>
            </a:extLst>
          </p:cNvPr>
          <p:cNvGraphicFramePr/>
          <p:nvPr userDrawn="1">
            <p:extLst>
              <p:ext uri="{D42A27DB-BD31-4B8C-83A1-F6EECF244321}">
                <p14:modId xmlns:p14="http://schemas.microsoft.com/office/powerpoint/2010/main" val="4290458843"/>
              </p:ext>
            </p:extLst>
          </p:nvPr>
        </p:nvGraphicFramePr>
        <p:xfrm>
          <a:off x="5788620" y="3243143"/>
          <a:ext cx="2874196" cy="2373995"/>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id="{B58D4521-2179-854D-BD9F-65A94010E974}"/>
              </a:ext>
            </a:extLst>
          </p:cNvPr>
          <p:cNvSpPr/>
          <p:nvPr userDrawn="1"/>
        </p:nvSpPr>
        <p:spPr>
          <a:xfrm>
            <a:off x="6303751" y="3477783"/>
            <a:ext cx="1874101" cy="18741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9ACCED49-A494-724B-B925-2F14EF033226}"/>
              </a:ext>
            </a:extLst>
          </p:cNvPr>
          <p:cNvSpPr>
            <a:spLocks noGrp="1"/>
          </p:cNvSpPr>
          <p:nvPr>
            <p:ph type="body" sz="quarter" idx="10" hasCustomPrompt="1"/>
          </p:nvPr>
        </p:nvSpPr>
        <p:spPr>
          <a:xfrm>
            <a:off x="925513" y="1053619"/>
            <a:ext cx="3316287" cy="2026131"/>
          </a:xfrm>
        </p:spPr>
        <p:txBody>
          <a:bodyPr>
            <a:normAutofit/>
          </a:bodyPr>
          <a:lstStyle>
            <a:lvl1pPr>
              <a:defRPr sz="6000" b="1">
                <a:solidFill>
                  <a:schemeClr val="tx2"/>
                </a:solidFill>
                <a:latin typeface="Montserrat" pitchFamily="2" charset="77"/>
              </a:defRPr>
            </a:lvl1pPr>
          </a:lstStyle>
          <a:p>
            <a:pPr lvl="0"/>
            <a:r>
              <a:rPr lang="en-US"/>
              <a:t>stats &amp; </a:t>
            </a:r>
            <a:br>
              <a:rPr lang="en-US"/>
            </a:br>
            <a:r>
              <a:rPr lang="en-US"/>
              <a:t>reports</a:t>
            </a:r>
          </a:p>
        </p:txBody>
      </p:sp>
      <p:sp>
        <p:nvSpPr>
          <p:cNvPr id="29" name="Text Placeholder 20">
            <a:extLst>
              <a:ext uri="{FF2B5EF4-FFF2-40B4-BE49-F238E27FC236}">
                <a16:creationId xmlns:a16="http://schemas.microsoft.com/office/drawing/2014/main" id="{B7092592-20AA-994B-9415-C4B2777C95CB}"/>
              </a:ext>
            </a:extLst>
          </p:cNvPr>
          <p:cNvSpPr>
            <a:spLocks noGrp="1"/>
          </p:cNvSpPr>
          <p:nvPr>
            <p:ph type="body" sz="quarter" idx="13" hasCustomPrompt="1"/>
          </p:nvPr>
        </p:nvSpPr>
        <p:spPr>
          <a:xfrm>
            <a:off x="4241800" y="1033034"/>
            <a:ext cx="7024687" cy="2026131"/>
          </a:xfrm>
        </p:spPr>
        <p:txBody>
          <a:bodyPr>
            <a:normAutofit/>
          </a:bodyPr>
          <a:lstStyle>
            <a:lvl1pPr marL="0" indent="0">
              <a:lnSpc>
                <a:spcPct val="150000"/>
              </a:lnSpc>
              <a:buNone/>
              <a:defRPr sz="2000">
                <a:solidFill>
                  <a:srgbClr val="0F2118"/>
                </a:solidFill>
                <a:latin typeface="Montserrat" pitchFamily="2" charset="77"/>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should flow just right as you type it. Wow. Doesn’t that look awesome?!</a:t>
            </a:r>
          </a:p>
        </p:txBody>
      </p:sp>
      <p:sp>
        <p:nvSpPr>
          <p:cNvPr id="30" name="Text Placeholder 20">
            <a:extLst>
              <a:ext uri="{FF2B5EF4-FFF2-40B4-BE49-F238E27FC236}">
                <a16:creationId xmlns:a16="http://schemas.microsoft.com/office/drawing/2014/main" id="{944320FF-F26E-2049-8924-CF4D0F008A15}"/>
              </a:ext>
            </a:extLst>
          </p:cNvPr>
          <p:cNvSpPr>
            <a:spLocks noGrp="1"/>
          </p:cNvSpPr>
          <p:nvPr>
            <p:ph type="body" sz="quarter" idx="14" hasCustomPrompt="1"/>
          </p:nvPr>
        </p:nvSpPr>
        <p:spPr>
          <a:xfrm>
            <a:off x="3096385" y="4378799"/>
            <a:ext cx="2722402" cy="2212975"/>
          </a:xfrm>
        </p:spPr>
        <p:txBody>
          <a:bodyPr>
            <a:normAutofit/>
          </a:bodyPr>
          <a:lstStyle>
            <a:lvl1pPr marL="0" indent="0">
              <a:lnSpc>
                <a:spcPct val="150000"/>
              </a:lnSpc>
              <a:buNone/>
              <a:defRPr sz="1800">
                <a:solidFill>
                  <a:schemeClr val="accent3"/>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will flow right in.</a:t>
            </a:r>
          </a:p>
        </p:txBody>
      </p:sp>
      <p:sp>
        <p:nvSpPr>
          <p:cNvPr id="32" name="Text Placeholder 20">
            <a:extLst>
              <a:ext uri="{FF2B5EF4-FFF2-40B4-BE49-F238E27FC236}">
                <a16:creationId xmlns:a16="http://schemas.microsoft.com/office/drawing/2014/main" id="{4022935B-C9B7-7046-96EC-D6E48E598400}"/>
              </a:ext>
            </a:extLst>
          </p:cNvPr>
          <p:cNvSpPr>
            <a:spLocks noGrp="1"/>
          </p:cNvSpPr>
          <p:nvPr>
            <p:ph type="body" sz="quarter" idx="15" hasCustomPrompt="1"/>
          </p:nvPr>
        </p:nvSpPr>
        <p:spPr>
          <a:xfrm>
            <a:off x="8470181" y="4414833"/>
            <a:ext cx="2722402" cy="2212975"/>
          </a:xfrm>
        </p:spPr>
        <p:txBody>
          <a:bodyPr>
            <a:normAutofit/>
          </a:bodyPr>
          <a:lstStyle>
            <a:lvl1pPr marL="0" indent="0">
              <a:lnSpc>
                <a:spcPct val="150000"/>
              </a:lnSpc>
              <a:buNone/>
              <a:defRPr sz="1800">
                <a:solidFill>
                  <a:schemeClr val="accent3"/>
                </a:solidFill>
                <a:latin typeface="Georgia" panose="02040502050405020303" pitchFamily="18" charset="0"/>
              </a:defRPr>
            </a:lvl1pPr>
            <a:lvl2pPr marL="457200" indent="0">
              <a:buNone/>
              <a:defRPr sz="2000">
                <a:solidFill>
                  <a:srgbClr val="0F2118"/>
                </a:solidFill>
                <a:latin typeface="Georgia" panose="02040502050405020303" pitchFamily="18" charset="0"/>
              </a:defRPr>
            </a:lvl2pPr>
            <a:lvl3pPr marL="914400" indent="0">
              <a:buNone/>
              <a:defRPr sz="2000">
                <a:solidFill>
                  <a:srgbClr val="0F2118"/>
                </a:solidFill>
                <a:latin typeface="Georgia" panose="02040502050405020303" pitchFamily="18" charset="0"/>
              </a:defRPr>
            </a:lvl3pPr>
            <a:lvl4pPr marL="1371600" indent="0">
              <a:buNone/>
              <a:defRPr sz="2000">
                <a:solidFill>
                  <a:srgbClr val="0F2118"/>
                </a:solidFill>
                <a:latin typeface="Georgia" panose="02040502050405020303" pitchFamily="18" charset="0"/>
              </a:defRPr>
            </a:lvl4pPr>
            <a:lvl5pPr marL="1828800" indent="0">
              <a:buNone/>
              <a:defRPr sz="2000">
                <a:solidFill>
                  <a:srgbClr val="0F2118"/>
                </a:solidFill>
                <a:latin typeface="Georgia" panose="02040502050405020303" pitchFamily="18" charset="0"/>
              </a:defRPr>
            </a:lvl5pPr>
          </a:lstStyle>
          <a:p>
            <a:pPr lvl="0"/>
            <a:r>
              <a:rPr lang="en-US"/>
              <a:t>Click here to add your paragraph text. It flow right in.</a:t>
            </a:r>
          </a:p>
        </p:txBody>
      </p:sp>
      <p:sp>
        <p:nvSpPr>
          <p:cNvPr id="34" name="Text Placeholder 2">
            <a:extLst>
              <a:ext uri="{FF2B5EF4-FFF2-40B4-BE49-F238E27FC236}">
                <a16:creationId xmlns:a16="http://schemas.microsoft.com/office/drawing/2014/main" id="{456E7811-D88B-8E40-9F4D-9082535FB5C5}"/>
              </a:ext>
            </a:extLst>
          </p:cNvPr>
          <p:cNvSpPr>
            <a:spLocks noGrp="1"/>
          </p:cNvSpPr>
          <p:nvPr>
            <p:ph type="body" sz="quarter" idx="32" hasCustomPrompt="1"/>
          </p:nvPr>
        </p:nvSpPr>
        <p:spPr>
          <a:xfrm>
            <a:off x="3096385" y="3600401"/>
            <a:ext cx="2791865" cy="778397"/>
          </a:xfrm>
        </p:spPr>
        <p:txBody>
          <a:bodyPr anchor="t">
            <a:normAutofit/>
          </a:bodyPr>
          <a:lstStyle>
            <a:lvl1pPr>
              <a:defRPr sz="1800" b="1" spc="0" baseline="-25000"/>
            </a:lvl1pPr>
          </a:lstStyle>
          <a:p>
            <a:r>
              <a:rPr lang="en-US" sz="2400" spc="600">
                <a:solidFill>
                  <a:srgbClr val="EF509C"/>
                </a:solidFill>
                <a:latin typeface="Montserrat" charset="0"/>
                <a:ea typeface="Montserrat" charset="0"/>
                <a:cs typeface="Montserrat" charset="0"/>
              </a:rPr>
              <a:t>Project</a:t>
            </a:r>
            <a:br>
              <a:rPr lang="en-US" sz="2400" spc="600">
                <a:solidFill>
                  <a:srgbClr val="EF509C"/>
                </a:solidFill>
                <a:latin typeface="Montserrat" charset="0"/>
                <a:ea typeface="Montserrat" charset="0"/>
                <a:cs typeface="Montserrat" charset="0"/>
              </a:rPr>
            </a:br>
            <a:r>
              <a:rPr lang="en-US" sz="2400" b="1" spc="600">
                <a:solidFill>
                  <a:srgbClr val="EF509C"/>
                </a:solidFill>
                <a:latin typeface="Montserrat" charset="0"/>
                <a:ea typeface="Montserrat Extra" charset="0"/>
                <a:cs typeface="Montserrat Extra" charset="0"/>
              </a:rPr>
              <a:t>Name</a:t>
            </a:r>
            <a:endParaRPr lang="en-US" sz="2400" b="1" spc="600">
              <a:solidFill>
                <a:srgbClr val="EF509C"/>
              </a:solidFill>
              <a:latin typeface="Montserrat Extra" charset="0"/>
              <a:ea typeface="Montserrat Extra" charset="0"/>
              <a:cs typeface="Montserrat Extra" charset="0"/>
            </a:endParaRPr>
          </a:p>
        </p:txBody>
      </p:sp>
      <p:sp>
        <p:nvSpPr>
          <p:cNvPr id="36" name="Text Placeholder 2">
            <a:extLst>
              <a:ext uri="{FF2B5EF4-FFF2-40B4-BE49-F238E27FC236}">
                <a16:creationId xmlns:a16="http://schemas.microsoft.com/office/drawing/2014/main" id="{A4FBE7A6-3E28-954C-91F9-DA4C64F0CAB3}"/>
              </a:ext>
            </a:extLst>
          </p:cNvPr>
          <p:cNvSpPr>
            <a:spLocks noGrp="1"/>
          </p:cNvSpPr>
          <p:nvPr>
            <p:ph type="body" sz="quarter" idx="33" hasCustomPrompt="1"/>
          </p:nvPr>
        </p:nvSpPr>
        <p:spPr>
          <a:xfrm>
            <a:off x="8452156" y="3600401"/>
            <a:ext cx="2791865" cy="778397"/>
          </a:xfrm>
        </p:spPr>
        <p:txBody>
          <a:bodyPr anchor="t">
            <a:normAutofit/>
          </a:bodyPr>
          <a:lstStyle>
            <a:lvl1pPr>
              <a:defRPr sz="1800" b="1" spc="0" baseline="-25000"/>
            </a:lvl1pPr>
          </a:lstStyle>
          <a:p>
            <a:r>
              <a:rPr lang="en-US" sz="2400" spc="600">
                <a:solidFill>
                  <a:srgbClr val="EF509C"/>
                </a:solidFill>
                <a:latin typeface="Montserrat" charset="0"/>
                <a:ea typeface="Montserrat" charset="0"/>
                <a:cs typeface="Montserrat" charset="0"/>
              </a:rPr>
              <a:t>Project</a:t>
            </a:r>
            <a:br>
              <a:rPr lang="en-US" sz="2400" spc="600">
                <a:solidFill>
                  <a:srgbClr val="EF509C"/>
                </a:solidFill>
                <a:latin typeface="Montserrat" charset="0"/>
                <a:ea typeface="Montserrat" charset="0"/>
                <a:cs typeface="Montserrat" charset="0"/>
              </a:rPr>
            </a:br>
            <a:r>
              <a:rPr lang="en-US" sz="2400" b="1" spc="600">
                <a:solidFill>
                  <a:srgbClr val="EF509C"/>
                </a:solidFill>
                <a:latin typeface="Montserrat" charset="0"/>
                <a:ea typeface="Montserrat Extra" charset="0"/>
                <a:cs typeface="Montserrat Extra" charset="0"/>
              </a:rPr>
              <a:t>Name</a:t>
            </a:r>
            <a:endParaRPr lang="en-US" sz="2400" b="1" spc="600">
              <a:solidFill>
                <a:srgbClr val="EF509C"/>
              </a:solidFill>
              <a:latin typeface="Montserrat Extra" charset="0"/>
              <a:ea typeface="Montserrat Extra" charset="0"/>
              <a:cs typeface="Montserrat Extra" charset="0"/>
            </a:endParaRPr>
          </a:p>
        </p:txBody>
      </p:sp>
      <p:sp>
        <p:nvSpPr>
          <p:cNvPr id="37" name="Title 1">
            <a:extLst>
              <a:ext uri="{FF2B5EF4-FFF2-40B4-BE49-F238E27FC236}">
                <a16:creationId xmlns:a16="http://schemas.microsoft.com/office/drawing/2014/main" id="{6ADF8D36-4BF4-DE48-956C-C291A3FF3E8B}"/>
              </a:ext>
            </a:extLst>
          </p:cNvPr>
          <p:cNvSpPr>
            <a:spLocks noGrp="1"/>
          </p:cNvSpPr>
          <p:nvPr>
            <p:ph type="title" hasCustomPrompt="1"/>
          </p:nvPr>
        </p:nvSpPr>
        <p:spPr>
          <a:xfrm>
            <a:off x="1297302" y="4008450"/>
            <a:ext cx="1169574" cy="980198"/>
          </a:xfrm>
        </p:spPr>
        <p:txBody>
          <a:bodyPr anchor="ctr">
            <a:noAutofit/>
          </a:bodyPr>
          <a:lstStyle>
            <a:lvl1pPr algn="ctr">
              <a:defRPr sz="6000" b="0" i="0">
                <a:solidFill>
                  <a:srgbClr val="679840"/>
                </a:solidFill>
                <a:latin typeface="Montserrat Light" pitchFamily="2" charset="77"/>
              </a:defRPr>
            </a:lvl1pPr>
          </a:lstStyle>
          <a:p>
            <a:r>
              <a:rPr lang="en-US"/>
              <a:t>30</a:t>
            </a:r>
          </a:p>
        </p:txBody>
      </p:sp>
      <p:sp>
        <p:nvSpPr>
          <p:cNvPr id="39" name="Title 1">
            <a:extLst>
              <a:ext uri="{FF2B5EF4-FFF2-40B4-BE49-F238E27FC236}">
                <a16:creationId xmlns:a16="http://schemas.microsoft.com/office/drawing/2014/main" id="{63208E70-3670-964A-84AE-91F145BAE946}"/>
              </a:ext>
            </a:extLst>
          </p:cNvPr>
          <p:cNvSpPr txBox="1">
            <a:spLocks/>
          </p:cNvSpPr>
          <p:nvPr userDrawn="1"/>
        </p:nvSpPr>
        <p:spPr>
          <a:xfrm>
            <a:off x="6656014" y="3989599"/>
            <a:ext cx="1169574" cy="980198"/>
          </a:xfrm>
          <a:prstGeom prst="rect">
            <a:avLst/>
          </a:prstGeom>
        </p:spPr>
        <p:txBody>
          <a:bodyPr vert="horz" lIns="91440" tIns="45720" rIns="91440" bIns="45720" rtlCol="0" anchor="ctr">
            <a:noAutofit/>
          </a:bodyPr>
          <a:lstStyle>
            <a:lvl1pPr algn="ctr" defTabSz="914217" rtl="0" eaLnBrk="1" latinLnBrk="0" hangingPunct="1">
              <a:lnSpc>
                <a:spcPct val="90000"/>
              </a:lnSpc>
              <a:spcBef>
                <a:spcPct val="0"/>
              </a:spcBef>
              <a:buNone/>
              <a:defRPr lang="en-US" sz="6000" b="0" i="0" kern="1200">
                <a:solidFill>
                  <a:srgbClr val="679840"/>
                </a:solidFill>
                <a:latin typeface="Montserrat Light" pitchFamily="2" charset="77"/>
                <a:ea typeface="Montserrat SemiBold" pitchFamily="2" charset="77"/>
                <a:cs typeface="Montserrat SemiBold" pitchFamily="2" charset="77"/>
              </a:defRPr>
            </a:lvl1pPr>
          </a:lstStyle>
          <a:p>
            <a:r>
              <a:rPr lang="en-US"/>
              <a:t>30</a:t>
            </a:r>
          </a:p>
        </p:txBody>
      </p:sp>
      <p:sp>
        <p:nvSpPr>
          <p:cNvPr id="15" name="Text Placeholder 2">
            <a:extLst>
              <a:ext uri="{FF2B5EF4-FFF2-40B4-BE49-F238E27FC236}">
                <a16:creationId xmlns:a16="http://schemas.microsoft.com/office/drawing/2014/main" id="{93FC54E8-9CC3-A04F-8E9B-CC460A82B4A8}"/>
              </a:ext>
            </a:extLst>
          </p:cNvPr>
          <p:cNvSpPr>
            <a:spLocks noGrp="1"/>
          </p:cNvSpPr>
          <p:nvPr>
            <p:ph type="body" sz="quarter" idx="34" hasCustomPrompt="1"/>
          </p:nvPr>
        </p:nvSpPr>
        <p:spPr>
          <a:xfrm>
            <a:off x="923924" y="586082"/>
            <a:ext cx="3316288" cy="465970"/>
          </a:xfrm>
        </p:spPr>
        <p:txBody>
          <a:bodyPr/>
          <a:lstStyle>
            <a:lvl1pPr>
              <a:defRPr sz="1800" spc="600">
                <a:solidFill>
                  <a:schemeClr val="accent3"/>
                </a:solidFill>
              </a:defRPr>
            </a:lvl1pPr>
          </a:lstStyle>
          <a:p>
            <a:pPr lvl="0"/>
            <a:r>
              <a:rPr lang="en-US"/>
              <a:t>SECTION</a:t>
            </a:r>
          </a:p>
        </p:txBody>
      </p:sp>
      <p:sp>
        <p:nvSpPr>
          <p:cNvPr id="16" name="TextBox 15">
            <a:extLst>
              <a:ext uri="{FF2B5EF4-FFF2-40B4-BE49-F238E27FC236}">
                <a16:creationId xmlns:a16="http://schemas.microsoft.com/office/drawing/2014/main" id="{46BED387-3D93-F647-8566-91816561AD14}"/>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3717386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22958B5-D5DA-D440-BA02-9FA038F300EF}"/>
              </a:ext>
            </a:extLst>
          </p:cNvPr>
          <p:cNvSpPr>
            <a:spLocks noGrp="1"/>
          </p:cNvSpPr>
          <p:nvPr>
            <p:ph type="title" hasCustomPrompt="1"/>
          </p:nvPr>
        </p:nvSpPr>
        <p:spPr>
          <a:xfrm>
            <a:off x="6683773" y="1012851"/>
            <a:ext cx="4903624" cy="1475516"/>
          </a:xfrm>
        </p:spPr>
        <p:txBody>
          <a:bodyPr anchor="t">
            <a:noAutofit/>
          </a:bodyPr>
          <a:lstStyle>
            <a:lvl1pPr>
              <a:defRPr sz="4800" b="0" i="0">
                <a:solidFill>
                  <a:schemeClr val="tx2"/>
                </a:solidFill>
                <a:latin typeface="Montserrat" pitchFamily="2" charset="77"/>
              </a:defRPr>
            </a:lvl1pPr>
          </a:lstStyle>
          <a:p>
            <a:r>
              <a:rPr lang="en-US" err="1"/>
              <a:t>midwest</a:t>
            </a:r>
            <a:br>
              <a:rPr lang="en-US"/>
            </a:br>
            <a:r>
              <a:rPr lang="en-US"/>
              <a:t>map</a:t>
            </a:r>
          </a:p>
        </p:txBody>
      </p:sp>
      <p:sp>
        <p:nvSpPr>
          <p:cNvPr id="34" name="Text Placeholder 6">
            <a:extLst>
              <a:ext uri="{FF2B5EF4-FFF2-40B4-BE49-F238E27FC236}">
                <a16:creationId xmlns:a16="http://schemas.microsoft.com/office/drawing/2014/main" id="{45C03DB2-B961-664D-9861-4310222A2706}"/>
              </a:ext>
            </a:extLst>
          </p:cNvPr>
          <p:cNvSpPr>
            <a:spLocks noGrp="1"/>
          </p:cNvSpPr>
          <p:nvPr>
            <p:ph type="body" sz="quarter" idx="32" hasCustomPrompt="1"/>
          </p:nvPr>
        </p:nvSpPr>
        <p:spPr>
          <a:xfrm>
            <a:off x="7934959" y="2488366"/>
            <a:ext cx="3652437" cy="4003873"/>
          </a:xfrm>
        </p:spPr>
        <p:txBody>
          <a:bodyPr>
            <a:noAutofit/>
          </a:bodyPr>
          <a:lstStyle>
            <a:lvl1pPr marL="0" marR="0" indent="0" algn="l" defTabSz="914217" rtl="0" eaLnBrk="1" fontAlgn="auto" latinLnBrk="0" hangingPunct="1">
              <a:lnSpc>
                <a:spcPct val="150000"/>
              </a:lnSpc>
              <a:spcBef>
                <a:spcPts val="1000"/>
              </a:spcBef>
              <a:spcAft>
                <a:spcPts val="0"/>
              </a:spcAft>
              <a:buClrTx/>
              <a:buSzTx/>
              <a:buFont typeface="Arial" charset="0"/>
              <a:buNone/>
              <a:tabLst/>
              <a:defRPr sz="1800">
                <a:solidFill>
                  <a:schemeClr val="accent3"/>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marL="0" marR="0" lvl="0" indent="0" algn="l" defTabSz="914217" rtl="0" eaLnBrk="1" fontAlgn="auto" latinLnBrk="0" hangingPunct="1">
              <a:lnSpc>
                <a:spcPct val="150000"/>
              </a:lnSpc>
              <a:spcBef>
                <a:spcPts val="1000"/>
              </a:spcBef>
              <a:spcAft>
                <a:spcPts val="0"/>
              </a:spcAft>
              <a:buClrTx/>
              <a:buSzTx/>
              <a:buFont typeface="Arial" charset="0"/>
              <a:buNone/>
              <a:tabLst/>
              <a:defRPr/>
            </a:pPr>
            <a:r>
              <a:rPr lang="en-US" sz="2000">
                <a:latin typeface="Georgia" panose="02040502050405020303" pitchFamily="18" charset="0"/>
                <a:ea typeface="Montserrat Light" charset="0"/>
                <a:cs typeface="Montserrat Light" charset="0"/>
              </a:rPr>
              <a:t>We believe the Midwest is a unique place with a unique artistic landscape. </a:t>
            </a:r>
            <a:br>
              <a:rPr lang="en-US" sz="2000" b="1" spc="600">
                <a:solidFill>
                  <a:srgbClr val="EF509C"/>
                </a:solidFill>
                <a:latin typeface="Montserrat Extra" charset="0"/>
                <a:ea typeface="Montserrat" charset="0"/>
                <a:cs typeface="Montserrat" charset="0"/>
              </a:rPr>
            </a:br>
            <a:r>
              <a:rPr lang="en-US" sz="2000">
                <a:latin typeface="Georgia" panose="02040502050405020303" pitchFamily="18" charset="0"/>
                <a:ea typeface="Montserrat Light" charset="0"/>
                <a:cs typeface="Montserrat Light" charset="0"/>
              </a:rPr>
              <a:t>We champion Midwestern art in all its forms and work to make Midwestern artists and arts organizations seen.</a:t>
            </a:r>
            <a:br>
              <a:rPr lang="en-US" sz="2000" b="1" spc="600">
                <a:solidFill>
                  <a:srgbClr val="EF509C"/>
                </a:solidFill>
                <a:latin typeface="Montserrat Extra" charset="0"/>
                <a:ea typeface="Montserrat" charset="0"/>
                <a:cs typeface="Montserrat" charset="0"/>
              </a:rPr>
            </a:br>
            <a:r>
              <a:rPr lang="en-US" sz="2000">
                <a:latin typeface="Georgia" panose="02040502050405020303" pitchFamily="18" charset="0"/>
                <a:ea typeface="Montserrat Light" charset="0"/>
                <a:cs typeface="Montserrat Light" charset="0"/>
              </a:rPr>
              <a:t>More things we also do. </a:t>
            </a:r>
          </a:p>
        </p:txBody>
      </p:sp>
      <p:sp>
        <p:nvSpPr>
          <p:cNvPr id="36" name="Text Placeholder 2">
            <a:extLst>
              <a:ext uri="{FF2B5EF4-FFF2-40B4-BE49-F238E27FC236}">
                <a16:creationId xmlns:a16="http://schemas.microsoft.com/office/drawing/2014/main" id="{C0A8320F-9F6A-9E46-A541-E9EA0FB67A6A}"/>
              </a:ext>
            </a:extLst>
          </p:cNvPr>
          <p:cNvSpPr>
            <a:spLocks noGrp="1"/>
          </p:cNvSpPr>
          <p:nvPr>
            <p:ph type="body" sz="quarter" idx="10" hasCustomPrompt="1"/>
          </p:nvPr>
        </p:nvSpPr>
        <p:spPr>
          <a:xfrm>
            <a:off x="6683773" y="526659"/>
            <a:ext cx="3688599" cy="465970"/>
          </a:xfrm>
        </p:spPr>
        <p:txBody>
          <a:bodyPr/>
          <a:lstStyle>
            <a:lvl1pPr>
              <a:defRPr sz="1800" spc="600">
                <a:solidFill>
                  <a:schemeClr val="accent3"/>
                </a:solidFill>
              </a:defRPr>
            </a:lvl1pPr>
          </a:lstStyle>
          <a:p>
            <a:pPr lvl="0"/>
            <a:r>
              <a:rPr lang="en-US"/>
              <a:t>SECTION</a:t>
            </a:r>
          </a:p>
        </p:txBody>
      </p:sp>
      <p:sp>
        <p:nvSpPr>
          <p:cNvPr id="37" name="TextBox 36">
            <a:extLst>
              <a:ext uri="{FF2B5EF4-FFF2-40B4-BE49-F238E27FC236}">
                <a16:creationId xmlns:a16="http://schemas.microsoft.com/office/drawing/2014/main" id="{9FB8E9AC-2D6A-C34D-83E9-9504E8283984}"/>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
        <p:nvSpPr>
          <p:cNvPr id="2" name="Rectangle 1">
            <a:extLst>
              <a:ext uri="{FF2B5EF4-FFF2-40B4-BE49-F238E27FC236}">
                <a16:creationId xmlns:a16="http://schemas.microsoft.com/office/drawing/2014/main" id="{55898A4A-A10A-B84C-A91D-876E87C43B61}"/>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pitchFamily="2" charset="0"/>
              </a:rPr>
              <a:t> </a:t>
            </a:r>
            <a:endParaRPr lang="en-US"/>
          </a:p>
        </p:txBody>
      </p:sp>
    </p:spTree>
    <p:extLst>
      <p:ext uri="{BB962C8B-B14F-4D97-AF65-F5344CB8AC3E}">
        <p14:creationId xmlns:p14="http://schemas.microsoft.com/office/powerpoint/2010/main" val="847859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5938960" cy="6873240"/>
          </a:xfrm>
          <a:solidFill>
            <a:schemeClr val="bg1">
              <a:lumMod val="95000"/>
            </a:schemeClr>
          </a:solidFill>
        </p:spPr>
        <p:txBody>
          <a:bodyPr>
            <a:normAutofit/>
          </a:bodyPr>
          <a:lstStyle>
            <a:lvl1pPr>
              <a:defRPr sz="1400"/>
            </a:lvl1pPr>
          </a:lstStyle>
          <a:p>
            <a:r>
              <a:rPr lang="en-US"/>
              <a:t>Click icon to add picture</a:t>
            </a:r>
          </a:p>
        </p:txBody>
      </p:sp>
      <p:sp>
        <p:nvSpPr>
          <p:cNvPr id="9" name="Picture Placeholder 2"/>
          <p:cNvSpPr>
            <a:spLocks noGrp="1"/>
          </p:cNvSpPr>
          <p:nvPr>
            <p:ph type="pic" sz="quarter" idx="25"/>
          </p:nvPr>
        </p:nvSpPr>
        <p:spPr>
          <a:xfrm>
            <a:off x="6253040" y="7620"/>
            <a:ext cx="5938960" cy="6850380"/>
          </a:xfrm>
          <a:solidFill>
            <a:schemeClr val="bg1">
              <a:lumMod val="95000"/>
            </a:schemeClr>
          </a:solidFill>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434807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405726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rprise">
    <p:bg>
      <p:bgPr>
        <a:solidFill>
          <a:srgbClr val="F066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85254-DC97-7D48-8045-B6B7F839F0B5}"/>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0F2118"/>
                </a:solidFill>
                <a:latin typeface="Montserrat Light" charset="0"/>
                <a:ea typeface="Montserrat Light" charset="0"/>
                <a:cs typeface="Montserrat Light" charset="0"/>
              </a:rPr>
              <a:pPr algn="ctr"/>
              <a:t>‹#›</a:t>
            </a:fld>
            <a:r>
              <a:rPr lang="id-ID" sz="1400" b="0" i="0">
                <a:solidFill>
                  <a:srgbClr val="0F2118"/>
                </a:solidFill>
                <a:latin typeface="Montserrat Light" charset="0"/>
                <a:ea typeface="Montserrat Light" charset="0"/>
                <a:cs typeface="Montserrat Light" charset="0"/>
              </a:rPr>
              <a:t>  </a:t>
            </a:r>
          </a:p>
        </p:txBody>
      </p:sp>
      <p:sp>
        <p:nvSpPr>
          <p:cNvPr id="3" name="Text Placeholder 9">
            <a:extLst>
              <a:ext uri="{FF2B5EF4-FFF2-40B4-BE49-F238E27FC236}">
                <a16:creationId xmlns:a16="http://schemas.microsoft.com/office/drawing/2014/main" id="{8591CD6E-1C06-A049-93AC-A3AF489AF914}"/>
              </a:ext>
            </a:extLst>
          </p:cNvPr>
          <p:cNvSpPr>
            <a:spLocks noGrp="1"/>
          </p:cNvSpPr>
          <p:nvPr>
            <p:ph type="body" sz="quarter" idx="10" hasCustomPrompt="1"/>
          </p:nvPr>
        </p:nvSpPr>
        <p:spPr>
          <a:xfrm>
            <a:off x="627317" y="2387600"/>
            <a:ext cx="10974388" cy="2605088"/>
          </a:xfrm>
        </p:spPr>
        <p:txBody>
          <a:bodyPr anchor="b">
            <a:normAutofit/>
          </a:bodyPr>
          <a:lstStyle>
            <a:lvl1pPr algn="ctr">
              <a:defRPr sz="11000" b="1" i="0">
                <a:solidFill>
                  <a:schemeClr val="bg1"/>
                </a:solidFill>
                <a:latin typeface="Montserrat SemiBold" pitchFamily="2" charset="77"/>
              </a:defRPr>
            </a:lvl1pPr>
          </a:lstStyle>
          <a:p>
            <a:pPr lvl="0"/>
            <a:r>
              <a:rPr lang="en-US"/>
              <a:t>short title</a:t>
            </a:r>
          </a:p>
        </p:txBody>
      </p:sp>
      <p:sp>
        <p:nvSpPr>
          <p:cNvPr id="4" name="Text Placeholder 12">
            <a:extLst>
              <a:ext uri="{FF2B5EF4-FFF2-40B4-BE49-F238E27FC236}">
                <a16:creationId xmlns:a16="http://schemas.microsoft.com/office/drawing/2014/main" id="{262A4368-CD28-F945-BFBD-4334AD5204FF}"/>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accent5"/>
                </a:solidFill>
              </a:defRPr>
            </a:lvl1pPr>
          </a:lstStyle>
          <a:p>
            <a:pPr lvl="0"/>
            <a:r>
              <a:rPr lang="en-US"/>
              <a:t>check out our new power point templates</a:t>
            </a:r>
          </a:p>
        </p:txBody>
      </p:sp>
    </p:spTree>
    <p:extLst>
      <p:ext uri="{BB962C8B-B14F-4D97-AF65-F5344CB8AC3E}">
        <p14:creationId xmlns:p14="http://schemas.microsoft.com/office/powerpoint/2010/main" val="2965697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2899044" cy="4225159"/>
          </a:xfrm>
          <a:solidFill>
            <a:schemeClr val="bg1">
              <a:lumMod val="95000"/>
            </a:schemeClr>
          </a:solidFill>
        </p:spPr>
        <p:txBody>
          <a:bodyPr>
            <a:normAutofit/>
          </a:bodyPr>
          <a:lstStyle>
            <a:lvl1pPr>
              <a:defRPr sz="1400"/>
            </a:lvl1pPr>
          </a:lstStyle>
          <a:p>
            <a:r>
              <a:rPr lang="en-US"/>
              <a:t>Click icon to add picture</a:t>
            </a:r>
          </a:p>
        </p:txBody>
      </p:sp>
      <p:sp>
        <p:nvSpPr>
          <p:cNvPr id="19" name="Picture Placeholder 2"/>
          <p:cNvSpPr>
            <a:spLocks noGrp="1"/>
          </p:cNvSpPr>
          <p:nvPr>
            <p:ph type="pic" sz="quarter" idx="25"/>
          </p:nvPr>
        </p:nvSpPr>
        <p:spPr>
          <a:xfrm>
            <a:off x="3097652" y="0"/>
            <a:ext cx="2899044" cy="4225159"/>
          </a:xfrm>
          <a:solidFill>
            <a:schemeClr val="bg1">
              <a:lumMod val="95000"/>
            </a:schemeClr>
          </a:solidFill>
        </p:spPr>
        <p:txBody>
          <a:bodyPr>
            <a:normAutofit/>
          </a:bodyPr>
          <a:lstStyle>
            <a:lvl1pPr>
              <a:defRPr sz="1400"/>
            </a:lvl1pPr>
          </a:lstStyle>
          <a:p>
            <a:r>
              <a:rPr lang="en-US"/>
              <a:t>Click icon to add picture</a:t>
            </a:r>
          </a:p>
        </p:txBody>
      </p:sp>
      <p:sp>
        <p:nvSpPr>
          <p:cNvPr id="20" name="Picture Placeholder 2"/>
          <p:cNvSpPr>
            <a:spLocks noGrp="1"/>
          </p:cNvSpPr>
          <p:nvPr>
            <p:ph type="pic" sz="quarter" idx="26"/>
          </p:nvPr>
        </p:nvSpPr>
        <p:spPr>
          <a:xfrm>
            <a:off x="6195303" y="0"/>
            <a:ext cx="2899044" cy="4225159"/>
          </a:xfrm>
          <a:solidFill>
            <a:schemeClr val="bg1">
              <a:lumMod val="95000"/>
            </a:schemeClr>
          </a:solidFill>
        </p:spPr>
        <p:txBody>
          <a:bodyPr>
            <a:normAutofit/>
          </a:bodyPr>
          <a:lstStyle>
            <a:lvl1pPr>
              <a:defRPr sz="1400"/>
            </a:lvl1pPr>
          </a:lstStyle>
          <a:p>
            <a:r>
              <a:rPr lang="en-US"/>
              <a:t>Click icon to add picture</a:t>
            </a:r>
          </a:p>
        </p:txBody>
      </p:sp>
      <p:sp>
        <p:nvSpPr>
          <p:cNvPr id="21" name="Picture Placeholder 2"/>
          <p:cNvSpPr>
            <a:spLocks noGrp="1"/>
          </p:cNvSpPr>
          <p:nvPr>
            <p:ph type="pic" sz="quarter" idx="27"/>
          </p:nvPr>
        </p:nvSpPr>
        <p:spPr>
          <a:xfrm>
            <a:off x="9292956" y="0"/>
            <a:ext cx="2899044" cy="4225159"/>
          </a:xfrm>
          <a:solidFill>
            <a:schemeClr val="bg1">
              <a:lumMod val="95000"/>
            </a:schemeClr>
          </a:solidFill>
        </p:spPr>
        <p:txBody>
          <a:bodyPr>
            <a:normAutofit/>
          </a:bodyPr>
          <a:lstStyle>
            <a:lvl1pPr>
              <a:defRPr sz="1400"/>
            </a:lvl1pPr>
          </a:lstStyle>
          <a:p>
            <a:r>
              <a:rPr lang="en-US"/>
              <a:t>Click icon to add picture</a:t>
            </a:r>
          </a:p>
        </p:txBody>
      </p:sp>
      <p:sp>
        <p:nvSpPr>
          <p:cNvPr id="22" name="Picture Placeholder 2"/>
          <p:cNvSpPr>
            <a:spLocks noGrp="1"/>
          </p:cNvSpPr>
          <p:nvPr>
            <p:ph type="pic" sz="quarter" idx="28"/>
          </p:nvPr>
        </p:nvSpPr>
        <p:spPr>
          <a:xfrm>
            <a:off x="-1" y="4462168"/>
            <a:ext cx="5996697" cy="2395833"/>
          </a:xfrm>
          <a:solidFill>
            <a:schemeClr val="bg1">
              <a:lumMod val="95000"/>
            </a:schemeClr>
          </a:solidFill>
        </p:spPr>
        <p:txBody>
          <a:bodyPr>
            <a:normAutofit/>
          </a:bodyPr>
          <a:lstStyle>
            <a:lvl1pPr>
              <a:defRPr sz="1400"/>
            </a:lvl1pPr>
          </a:lstStyle>
          <a:p>
            <a:r>
              <a:rPr lang="en-US"/>
              <a:t>Click icon to add picture</a:t>
            </a:r>
          </a:p>
        </p:txBody>
      </p:sp>
      <p:sp>
        <p:nvSpPr>
          <p:cNvPr id="23" name="Picture Placeholder 2"/>
          <p:cNvSpPr>
            <a:spLocks noGrp="1"/>
          </p:cNvSpPr>
          <p:nvPr>
            <p:ph type="pic" sz="quarter" idx="29"/>
          </p:nvPr>
        </p:nvSpPr>
        <p:spPr>
          <a:xfrm>
            <a:off x="6195303" y="4462167"/>
            <a:ext cx="5996697" cy="2395833"/>
          </a:xfrm>
          <a:solidFill>
            <a:schemeClr val="bg1">
              <a:lumMod val="95000"/>
            </a:schemeClr>
          </a:solidFill>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348858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5938960" cy="6873240"/>
          </a:xfrm>
          <a:solidFill>
            <a:schemeClr val="bg1">
              <a:lumMod val="95000"/>
            </a:schemeClr>
          </a:solidFill>
        </p:spPr>
        <p:txBody>
          <a:bodyPr>
            <a:normAutofit/>
          </a:bodyPr>
          <a:lstStyle>
            <a:lvl1pPr>
              <a:defRPr sz="1400"/>
            </a:lvl1pPr>
          </a:lstStyle>
          <a:p>
            <a:r>
              <a:rPr lang="en-US"/>
              <a:t>Click icon to add picture</a:t>
            </a:r>
          </a:p>
        </p:txBody>
      </p:sp>
      <p:sp>
        <p:nvSpPr>
          <p:cNvPr id="4" name="TextBox 3">
            <a:extLst>
              <a:ext uri="{FF2B5EF4-FFF2-40B4-BE49-F238E27FC236}">
                <a16:creationId xmlns:a16="http://schemas.microsoft.com/office/drawing/2014/main" id="{110A6526-FDFD-D848-BDB4-4706550278C7}"/>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333352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8200204" cy="6858000"/>
          </a:xfrm>
          <a:solidFill>
            <a:schemeClr val="bg1">
              <a:lumMod val="95000"/>
            </a:schemeClr>
          </a:solidFill>
        </p:spPr>
        <p:txBody>
          <a:bodyPr>
            <a:normAutofit/>
          </a:bodyPr>
          <a:lstStyle>
            <a:lvl1pPr>
              <a:defRPr sz="1400"/>
            </a:lvl1pPr>
          </a:lstStyle>
          <a:p>
            <a:r>
              <a:rPr lang="en-US"/>
              <a:t>Click icon to add picture</a:t>
            </a:r>
          </a:p>
        </p:txBody>
      </p:sp>
      <p:sp>
        <p:nvSpPr>
          <p:cNvPr id="3" name="TextBox 2">
            <a:extLst>
              <a:ext uri="{FF2B5EF4-FFF2-40B4-BE49-F238E27FC236}">
                <a16:creationId xmlns:a16="http://schemas.microsoft.com/office/drawing/2014/main" id="{E3735353-BAA4-CE44-ABCC-F4933E93FF5B}"/>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460114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990858" y="2579370"/>
            <a:ext cx="3231722" cy="2011681"/>
          </a:xfrm>
          <a:solidFill>
            <a:schemeClr val="bg1">
              <a:lumMod val="95000"/>
            </a:schemeClr>
          </a:solidFill>
        </p:spPr>
        <p:txBody>
          <a:bodyPr>
            <a:normAutofit/>
          </a:bodyPr>
          <a:lstStyle>
            <a:lvl1pPr>
              <a:defRPr sz="1400"/>
            </a:lvl1pPr>
          </a:lstStyle>
          <a:p>
            <a:r>
              <a:rPr lang="en-US"/>
              <a:t>Click icon to add picture</a:t>
            </a:r>
          </a:p>
        </p:txBody>
      </p:sp>
      <p:sp>
        <p:nvSpPr>
          <p:cNvPr id="19" name="Picture Placeholder 2"/>
          <p:cNvSpPr>
            <a:spLocks noGrp="1"/>
          </p:cNvSpPr>
          <p:nvPr>
            <p:ph type="pic" sz="quarter" idx="25"/>
          </p:nvPr>
        </p:nvSpPr>
        <p:spPr>
          <a:xfrm>
            <a:off x="4515103" y="2579370"/>
            <a:ext cx="3231722" cy="2011681"/>
          </a:xfrm>
          <a:solidFill>
            <a:schemeClr val="bg1">
              <a:lumMod val="95000"/>
            </a:schemeClr>
          </a:solidFill>
        </p:spPr>
        <p:txBody>
          <a:bodyPr>
            <a:normAutofit/>
          </a:bodyPr>
          <a:lstStyle>
            <a:lvl1pPr>
              <a:defRPr sz="1400"/>
            </a:lvl1pPr>
          </a:lstStyle>
          <a:p>
            <a:r>
              <a:rPr lang="en-US"/>
              <a:t>Click icon to add picture</a:t>
            </a:r>
          </a:p>
        </p:txBody>
      </p:sp>
      <p:sp>
        <p:nvSpPr>
          <p:cNvPr id="20" name="Picture Placeholder 2"/>
          <p:cNvSpPr>
            <a:spLocks noGrp="1"/>
          </p:cNvSpPr>
          <p:nvPr>
            <p:ph type="pic" sz="quarter" idx="26"/>
          </p:nvPr>
        </p:nvSpPr>
        <p:spPr>
          <a:xfrm>
            <a:off x="8039348" y="2579370"/>
            <a:ext cx="3231722" cy="2011681"/>
          </a:xfrm>
          <a:solidFill>
            <a:schemeClr val="bg1">
              <a:lumMod val="95000"/>
            </a:schemeClr>
          </a:solidFill>
        </p:spPr>
        <p:txBody>
          <a:bodyPr>
            <a:normAutofit/>
          </a:bodyPr>
          <a:lstStyle>
            <a:lvl1pPr>
              <a:defRPr sz="1400"/>
            </a:lvl1pPr>
          </a:lstStyle>
          <a:p>
            <a:r>
              <a:rPr lang="en-US"/>
              <a:t>Click icon to add picture</a:t>
            </a:r>
          </a:p>
        </p:txBody>
      </p:sp>
      <p:sp>
        <p:nvSpPr>
          <p:cNvPr id="5" name="TextBox 4">
            <a:extLst>
              <a:ext uri="{FF2B5EF4-FFF2-40B4-BE49-F238E27FC236}">
                <a16:creationId xmlns:a16="http://schemas.microsoft.com/office/drawing/2014/main" id="{71EA18EA-134B-6441-9BD4-339942C1E718}"/>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68093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7161944" y="3559891"/>
            <a:ext cx="3554304" cy="2250917"/>
          </a:xfrm>
          <a:solidFill>
            <a:schemeClr val="bg1">
              <a:lumMod val="95000"/>
            </a:schemeClr>
          </a:solidFill>
        </p:spPr>
        <p:txBody>
          <a:bodyPr>
            <a:normAutofit/>
          </a:bodyPr>
          <a:lstStyle>
            <a:lvl1pPr>
              <a:defRPr sz="1400"/>
            </a:lvl1pPr>
          </a:lstStyle>
          <a:p>
            <a:r>
              <a:rPr lang="en-US"/>
              <a:t>Click icon to add picture</a:t>
            </a:r>
          </a:p>
        </p:txBody>
      </p:sp>
      <p:sp>
        <p:nvSpPr>
          <p:cNvPr id="6" name="Picture Placeholder 2"/>
          <p:cNvSpPr>
            <a:spLocks noGrp="1"/>
          </p:cNvSpPr>
          <p:nvPr>
            <p:ph type="pic" sz="quarter" idx="20"/>
          </p:nvPr>
        </p:nvSpPr>
        <p:spPr>
          <a:xfrm>
            <a:off x="1480633" y="3559891"/>
            <a:ext cx="3554304" cy="2250917"/>
          </a:xfrm>
          <a:solidFill>
            <a:schemeClr val="bg1">
              <a:lumMod val="95000"/>
            </a:schemeClr>
          </a:solidFill>
        </p:spPr>
        <p:txBody>
          <a:bodyPr>
            <a:normAutofit/>
          </a:bodyPr>
          <a:lstStyle>
            <a:lvl1pPr>
              <a:defRPr sz="1400"/>
            </a:lvl1pPr>
          </a:lstStyle>
          <a:p>
            <a:r>
              <a:rPr lang="en-US"/>
              <a:t>Click icon to add picture</a:t>
            </a:r>
          </a:p>
        </p:txBody>
      </p:sp>
      <p:sp>
        <p:nvSpPr>
          <p:cNvPr id="4" name="TextBox 3">
            <a:extLst>
              <a:ext uri="{FF2B5EF4-FFF2-40B4-BE49-F238E27FC236}">
                <a16:creationId xmlns:a16="http://schemas.microsoft.com/office/drawing/2014/main" id="{89A87C38-32CD-3845-B564-B62AC3EBFCD6}"/>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39405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8718905" y="1309282"/>
            <a:ext cx="2341474" cy="4183131"/>
          </a:xfrm>
          <a:solidFill>
            <a:schemeClr val="bg1">
              <a:lumMod val="95000"/>
            </a:schemeClr>
          </a:solidFill>
        </p:spPr>
        <p:txBody>
          <a:bodyPr>
            <a:normAutofit/>
          </a:bodyPr>
          <a:lstStyle>
            <a:lvl1pPr>
              <a:defRPr sz="1400"/>
            </a:lvl1pPr>
          </a:lstStyle>
          <a:p>
            <a:r>
              <a:rPr lang="en-US"/>
              <a:t>Click icon to add picture</a:t>
            </a:r>
          </a:p>
        </p:txBody>
      </p:sp>
      <p:sp>
        <p:nvSpPr>
          <p:cNvPr id="12" name="Picture Placeholder 2"/>
          <p:cNvSpPr>
            <a:spLocks noGrp="1"/>
          </p:cNvSpPr>
          <p:nvPr>
            <p:ph type="pic" sz="quarter" idx="20"/>
          </p:nvPr>
        </p:nvSpPr>
        <p:spPr>
          <a:xfrm>
            <a:off x="6686706" y="1309282"/>
            <a:ext cx="2341474" cy="4183131"/>
          </a:xfrm>
          <a:solidFill>
            <a:schemeClr val="bg1">
              <a:lumMod val="95000"/>
            </a:schemeClr>
          </a:solidFill>
        </p:spPr>
        <p:txBody>
          <a:bodyPr>
            <a:normAutofit/>
          </a:bodyPr>
          <a:lstStyle>
            <a:lvl1pPr>
              <a:defRPr sz="1400"/>
            </a:lvl1pPr>
          </a:lstStyle>
          <a:p>
            <a:r>
              <a:rPr lang="en-US"/>
              <a:t>Click icon to add picture</a:t>
            </a:r>
          </a:p>
        </p:txBody>
      </p:sp>
      <p:sp>
        <p:nvSpPr>
          <p:cNvPr id="4" name="TextBox 3">
            <a:extLst>
              <a:ext uri="{FF2B5EF4-FFF2-40B4-BE49-F238E27FC236}">
                <a16:creationId xmlns:a16="http://schemas.microsoft.com/office/drawing/2014/main" id="{09D8C273-100B-0347-890D-84AF192A30F0}"/>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848479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1238896" y="2948639"/>
            <a:ext cx="2694475" cy="1334528"/>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6" name="Picture Placeholder 17"/>
          <p:cNvSpPr>
            <a:spLocks noGrp="1"/>
          </p:cNvSpPr>
          <p:nvPr>
            <p:ph type="pic" sz="quarter" idx="15"/>
          </p:nvPr>
        </p:nvSpPr>
        <p:spPr>
          <a:xfrm>
            <a:off x="4748763" y="2948638"/>
            <a:ext cx="2694475" cy="1334529"/>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7" name="Picture Placeholder 17"/>
          <p:cNvSpPr>
            <a:spLocks noGrp="1"/>
          </p:cNvSpPr>
          <p:nvPr>
            <p:ph type="pic" sz="quarter" idx="16"/>
          </p:nvPr>
        </p:nvSpPr>
        <p:spPr>
          <a:xfrm>
            <a:off x="1238896" y="4622980"/>
            <a:ext cx="2694475" cy="1334528"/>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8" name="Picture Placeholder 17"/>
          <p:cNvSpPr>
            <a:spLocks noGrp="1"/>
          </p:cNvSpPr>
          <p:nvPr>
            <p:ph type="pic" sz="quarter" idx="17"/>
          </p:nvPr>
        </p:nvSpPr>
        <p:spPr>
          <a:xfrm>
            <a:off x="4748763" y="4622979"/>
            <a:ext cx="2694475" cy="1334529"/>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9" name="Picture Placeholder 17"/>
          <p:cNvSpPr>
            <a:spLocks noGrp="1"/>
          </p:cNvSpPr>
          <p:nvPr>
            <p:ph type="pic" sz="quarter" idx="18"/>
          </p:nvPr>
        </p:nvSpPr>
        <p:spPr>
          <a:xfrm>
            <a:off x="8234275" y="2948637"/>
            <a:ext cx="2694475" cy="1334529"/>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20" name="Picture Placeholder 17"/>
          <p:cNvSpPr>
            <a:spLocks noGrp="1"/>
          </p:cNvSpPr>
          <p:nvPr>
            <p:ph type="pic" sz="quarter" idx="19"/>
          </p:nvPr>
        </p:nvSpPr>
        <p:spPr>
          <a:xfrm>
            <a:off x="8234275" y="4622979"/>
            <a:ext cx="2694475" cy="1334529"/>
          </a:xfr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8" name="TextBox 7">
            <a:extLst>
              <a:ext uri="{FF2B5EF4-FFF2-40B4-BE49-F238E27FC236}">
                <a16:creationId xmlns:a16="http://schemas.microsoft.com/office/drawing/2014/main" id="{FDE2C80E-17F8-5F48-BA4C-DC127F9D91B2}"/>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777579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5959974" y="0"/>
            <a:ext cx="3046420" cy="3360809"/>
          </a:xfrm>
          <a:solidFill>
            <a:schemeClr val="bg1">
              <a:lumMod val="95000"/>
            </a:schemeClr>
          </a:solidFill>
        </p:spPr>
        <p:txBody>
          <a:bodyPr>
            <a:normAutofit/>
          </a:bodyPr>
          <a:lstStyle>
            <a:lvl1pPr>
              <a:defRPr sz="1400"/>
            </a:lvl1pPr>
          </a:lstStyle>
          <a:p>
            <a:r>
              <a:rPr lang="en-US"/>
              <a:t>Click icon to add picture</a:t>
            </a:r>
          </a:p>
        </p:txBody>
      </p:sp>
      <p:sp>
        <p:nvSpPr>
          <p:cNvPr id="22" name="Picture Placeholder 2"/>
          <p:cNvSpPr>
            <a:spLocks noGrp="1"/>
          </p:cNvSpPr>
          <p:nvPr>
            <p:ph type="pic" sz="quarter" idx="19"/>
          </p:nvPr>
        </p:nvSpPr>
        <p:spPr>
          <a:xfrm>
            <a:off x="9145580" y="0"/>
            <a:ext cx="3046420" cy="3360809"/>
          </a:xfrm>
          <a:solidFill>
            <a:schemeClr val="bg1">
              <a:lumMod val="95000"/>
            </a:schemeClr>
          </a:solidFill>
        </p:spPr>
        <p:txBody>
          <a:bodyPr>
            <a:normAutofit/>
          </a:bodyPr>
          <a:lstStyle>
            <a:lvl1pPr>
              <a:defRPr sz="1400"/>
            </a:lvl1pPr>
          </a:lstStyle>
          <a:p>
            <a:r>
              <a:rPr lang="en-US"/>
              <a:t>Click icon to add picture</a:t>
            </a:r>
          </a:p>
        </p:txBody>
      </p:sp>
      <p:sp>
        <p:nvSpPr>
          <p:cNvPr id="23" name="Picture Placeholder 2"/>
          <p:cNvSpPr>
            <a:spLocks noGrp="1"/>
          </p:cNvSpPr>
          <p:nvPr>
            <p:ph type="pic" sz="quarter" idx="20"/>
          </p:nvPr>
        </p:nvSpPr>
        <p:spPr>
          <a:xfrm>
            <a:off x="5959974" y="3497192"/>
            <a:ext cx="3046420" cy="3360809"/>
          </a:xfrm>
          <a:solidFill>
            <a:schemeClr val="bg1">
              <a:lumMod val="95000"/>
            </a:schemeClr>
          </a:solidFill>
        </p:spPr>
        <p:txBody>
          <a:bodyPr>
            <a:normAutofit/>
          </a:bodyPr>
          <a:lstStyle>
            <a:lvl1pPr>
              <a:defRPr sz="1400"/>
            </a:lvl1pPr>
          </a:lstStyle>
          <a:p>
            <a:r>
              <a:rPr lang="en-US"/>
              <a:t>Click icon to add picture</a:t>
            </a:r>
          </a:p>
        </p:txBody>
      </p:sp>
      <p:sp>
        <p:nvSpPr>
          <p:cNvPr id="24" name="Picture Placeholder 2"/>
          <p:cNvSpPr>
            <a:spLocks noGrp="1"/>
          </p:cNvSpPr>
          <p:nvPr>
            <p:ph type="pic" sz="quarter" idx="21"/>
          </p:nvPr>
        </p:nvSpPr>
        <p:spPr>
          <a:xfrm>
            <a:off x="9145580" y="3497192"/>
            <a:ext cx="3030525" cy="3360809"/>
          </a:xfrm>
          <a:solidFill>
            <a:schemeClr val="bg1">
              <a:lumMod val="95000"/>
            </a:schemeClr>
          </a:solidFill>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666827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2461332" cy="3390900"/>
          </a:xfrm>
          <a:solidFill>
            <a:schemeClr val="bg1">
              <a:lumMod val="95000"/>
            </a:schemeClr>
          </a:solidFill>
        </p:spPr>
        <p:txBody>
          <a:bodyPr>
            <a:normAutofit/>
          </a:bodyPr>
          <a:lstStyle>
            <a:lvl1pPr>
              <a:defRPr sz="1400"/>
            </a:lvl1pPr>
          </a:lstStyle>
          <a:p>
            <a:r>
              <a:rPr lang="en-US"/>
              <a:t>Click icon to add picture</a:t>
            </a:r>
          </a:p>
        </p:txBody>
      </p:sp>
      <p:sp>
        <p:nvSpPr>
          <p:cNvPr id="18" name="Picture Placeholder 2"/>
          <p:cNvSpPr>
            <a:spLocks noGrp="1"/>
          </p:cNvSpPr>
          <p:nvPr>
            <p:ph type="pic" sz="quarter" idx="22"/>
          </p:nvPr>
        </p:nvSpPr>
        <p:spPr>
          <a:xfrm>
            <a:off x="251" y="3490215"/>
            <a:ext cx="2461332" cy="3367785"/>
          </a:xfrm>
          <a:solidFill>
            <a:schemeClr val="bg1">
              <a:lumMod val="95000"/>
            </a:schemeClr>
          </a:solidFill>
        </p:spPr>
        <p:txBody>
          <a:bodyPr>
            <a:normAutofit/>
          </a:bodyPr>
          <a:lstStyle>
            <a:lvl1pPr>
              <a:defRPr sz="1400"/>
            </a:lvl1pPr>
          </a:lstStyle>
          <a:p>
            <a:r>
              <a:rPr lang="en-US"/>
              <a:t>Click icon to add picture</a:t>
            </a:r>
          </a:p>
        </p:txBody>
      </p:sp>
      <p:sp>
        <p:nvSpPr>
          <p:cNvPr id="19" name="Picture Placeholder 2"/>
          <p:cNvSpPr>
            <a:spLocks noGrp="1"/>
          </p:cNvSpPr>
          <p:nvPr>
            <p:ph type="pic" sz="quarter" idx="23"/>
          </p:nvPr>
        </p:nvSpPr>
        <p:spPr>
          <a:xfrm>
            <a:off x="2570609" y="0"/>
            <a:ext cx="2420135" cy="2494759"/>
          </a:xfrm>
          <a:solidFill>
            <a:schemeClr val="bg1">
              <a:lumMod val="95000"/>
            </a:schemeClr>
          </a:solidFill>
        </p:spPr>
        <p:txBody>
          <a:bodyPr>
            <a:normAutofit/>
          </a:bodyPr>
          <a:lstStyle>
            <a:lvl1pPr>
              <a:defRPr sz="1400"/>
            </a:lvl1pPr>
          </a:lstStyle>
          <a:p>
            <a:r>
              <a:rPr lang="en-US"/>
              <a:t>Click icon to add picture</a:t>
            </a:r>
          </a:p>
        </p:txBody>
      </p:sp>
      <p:sp>
        <p:nvSpPr>
          <p:cNvPr id="20" name="Picture Placeholder 2"/>
          <p:cNvSpPr>
            <a:spLocks noGrp="1"/>
          </p:cNvSpPr>
          <p:nvPr>
            <p:ph type="pic" sz="quarter" idx="24"/>
          </p:nvPr>
        </p:nvSpPr>
        <p:spPr>
          <a:xfrm>
            <a:off x="2570609" y="2594074"/>
            <a:ext cx="2420135" cy="4263926"/>
          </a:xfrm>
          <a:solidFill>
            <a:schemeClr val="bg1">
              <a:lumMod val="95000"/>
            </a:schemeClr>
          </a:solidFill>
        </p:spPr>
        <p:txBody>
          <a:bodyPr>
            <a:normAutofit/>
          </a:bodyPr>
          <a:lstStyle>
            <a:lvl1pPr>
              <a:defRPr sz="1400"/>
            </a:lvl1pPr>
          </a:lstStyle>
          <a:p>
            <a:r>
              <a:rPr lang="en-US"/>
              <a:t>Click icon to add picture</a:t>
            </a:r>
          </a:p>
        </p:txBody>
      </p:sp>
      <p:sp>
        <p:nvSpPr>
          <p:cNvPr id="25" name="Picture Placeholder 2"/>
          <p:cNvSpPr>
            <a:spLocks noGrp="1"/>
          </p:cNvSpPr>
          <p:nvPr>
            <p:ph type="pic" sz="quarter" idx="25"/>
          </p:nvPr>
        </p:nvSpPr>
        <p:spPr>
          <a:xfrm>
            <a:off x="5109706" y="0"/>
            <a:ext cx="2429570" cy="4691270"/>
          </a:xfrm>
          <a:solidFill>
            <a:schemeClr val="bg1">
              <a:lumMod val="95000"/>
            </a:schemeClr>
          </a:solidFill>
        </p:spPr>
        <p:txBody>
          <a:bodyPr>
            <a:normAutofit/>
          </a:bodyPr>
          <a:lstStyle>
            <a:lvl1pPr>
              <a:defRPr sz="1400"/>
            </a:lvl1pPr>
          </a:lstStyle>
          <a:p>
            <a:r>
              <a:rPr lang="en-US"/>
              <a:t>Click icon to add picture</a:t>
            </a:r>
          </a:p>
        </p:txBody>
      </p:sp>
      <p:sp>
        <p:nvSpPr>
          <p:cNvPr id="26" name="Picture Placeholder 2"/>
          <p:cNvSpPr>
            <a:spLocks noGrp="1"/>
          </p:cNvSpPr>
          <p:nvPr>
            <p:ph type="pic" sz="quarter" idx="26"/>
          </p:nvPr>
        </p:nvSpPr>
        <p:spPr>
          <a:xfrm>
            <a:off x="5099770" y="4790585"/>
            <a:ext cx="2439506" cy="2067416"/>
          </a:xfrm>
          <a:solidFill>
            <a:schemeClr val="bg1">
              <a:lumMod val="95000"/>
            </a:schemeClr>
          </a:solidFill>
        </p:spPr>
        <p:txBody>
          <a:bodyPr>
            <a:normAutofit/>
          </a:bodyPr>
          <a:lstStyle>
            <a:lvl1pPr>
              <a:defRPr sz="1400"/>
            </a:lvl1pPr>
          </a:lstStyle>
          <a:p>
            <a:r>
              <a:rPr lang="en-US"/>
              <a:t>Click icon to add picture</a:t>
            </a:r>
          </a:p>
        </p:txBody>
      </p:sp>
      <p:sp>
        <p:nvSpPr>
          <p:cNvPr id="8" name="TextBox 7">
            <a:extLst>
              <a:ext uri="{FF2B5EF4-FFF2-40B4-BE49-F238E27FC236}">
                <a16:creationId xmlns:a16="http://schemas.microsoft.com/office/drawing/2014/main" id="{B9918CB9-5A60-974B-B0E2-81585EACD87F}"/>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4196796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4652724" y="0"/>
            <a:ext cx="2461332" cy="3390900"/>
          </a:xfrm>
          <a:solidFill>
            <a:schemeClr val="bg1">
              <a:lumMod val="95000"/>
            </a:schemeClr>
          </a:solidFill>
        </p:spPr>
        <p:txBody>
          <a:bodyPr>
            <a:normAutofit/>
          </a:bodyPr>
          <a:lstStyle>
            <a:lvl1pPr>
              <a:defRPr sz="1400"/>
            </a:lvl1pPr>
          </a:lstStyle>
          <a:p>
            <a:r>
              <a:rPr lang="en-US"/>
              <a:t>Click icon to add picture</a:t>
            </a:r>
          </a:p>
        </p:txBody>
      </p:sp>
      <p:sp>
        <p:nvSpPr>
          <p:cNvPr id="18" name="Picture Placeholder 2"/>
          <p:cNvSpPr>
            <a:spLocks noGrp="1"/>
          </p:cNvSpPr>
          <p:nvPr>
            <p:ph type="pic" sz="quarter" idx="22"/>
          </p:nvPr>
        </p:nvSpPr>
        <p:spPr>
          <a:xfrm>
            <a:off x="4652975" y="3490215"/>
            <a:ext cx="2461332" cy="3367785"/>
          </a:xfrm>
          <a:solidFill>
            <a:schemeClr val="bg1">
              <a:lumMod val="95000"/>
            </a:schemeClr>
          </a:solidFill>
        </p:spPr>
        <p:txBody>
          <a:bodyPr>
            <a:normAutofit/>
          </a:bodyPr>
          <a:lstStyle>
            <a:lvl1pPr>
              <a:defRPr sz="1400"/>
            </a:lvl1pPr>
          </a:lstStyle>
          <a:p>
            <a:r>
              <a:rPr lang="en-US"/>
              <a:t>Click icon to add picture</a:t>
            </a:r>
          </a:p>
        </p:txBody>
      </p:sp>
      <p:sp>
        <p:nvSpPr>
          <p:cNvPr id="19" name="Picture Placeholder 2"/>
          <p:cNvSpPr>
            <a:spLocks noGrp="1"/>
          </p:cNvSpPr>
          <p:nvPr>
            <p:ph type="pic" sz="quarter" idx="23"/>
          </p:nvPr>
        </p:nvSpPr>
        <p:spPr>
          <a:xfrm>
            <a:off x="7223333" y="0"/>
            <a:ext cx="2420135" cy="2494759"/>
          </a:xfrm>
          <a:solidFill>
            <a:schemeClr val="bg1">
              <a:lumMod val="95000"/>
            </a:schemeClr>
          </a:solidFill>
        </p:spPr>
        <p:txBody>
          <a:bodyPr>
            <a:normAutofit/>
          </a:bodyPr>
          <a:lstStyle>
            <a:lvl1pPr>
              <a:defRPr sz="1400"/>
            </a:lvl1pPr>
          </a:lstStyle>
          <a:p>
            <a:r>
              <a:rPr lang="en-US"/>
              <a:t>Click icon to add picture</a:t>
            </a:r>
          </a:p>
        </p:txBody>
      </p:sp>
      <p:sp>
        <p:nvSpPr>
          <p:cNvPr id="20" name="Picture Placeholder 2"/>
          <p:cNvSpPr>
            <a:spLocks noGrp="1"/>
          </p:cNvSpPr>
          <p:nvPr>
            <p:ph type="pic" sz="quarter" idx="24"/>
          </p:nvPr>
        </p:nvSpPr>
        <p:spPr>
          <a:xfrm>
            <a:off x="7223333" y="2594074"/>
            <a:ext cx="2420135" cy="4263926"/>
          </a:xfrm>
          <a:solidFill>
            <a:schemeClr val="bg1">
              <a:lumMod val="95000"/>
            </a:schemeClr>
          </a:solidFill>
        </p:spPr>
        <p:txBody>
          <a:bodyPr>
            <a:normAutofit/>
          </a:bodyPr>
          <a:lstStyle>
            <a:lvl1pPr>
              <a:defRPr sz="1400"/>
            </a:lvl1pPr>
          </a:lstStyle>
          <a:p>
            <a:r>
              <a:rPr lang="en-US"/>
              <a:t>Click icon to add picture</a:t>
            </a:r>
          </a:p>
        </p:txBody>
      </p:sp>
      <p:sp>
        <p:nvSpPr>
          <p:cNvPr id="25" name="Picture Placeholder 2"/>
          <p:cNvSpPr>
            <a:spLocks noGrp="1"/>
          </p:cNvSpPr>
          <p:nvPr>
            <p:ph type="pic" sz="quarter" idx="25"/>
          </p:nvPr>
        </p:nvSpPr>
        <p:spPr>
          <a:xfrm>
            <a:off x="9762430" y="0"/>
            <a:ext cx="2429570" cy="4691270"/>
          </a:xfrm>
          <a:solidFill>
            <a:schemeClr val="bg1">
              <a:lumMod val="95000"/>
            </a:schemeClr>
          </a:solidFill>
        </p:spPr>
        <p:txBody>
          <a:bodyPr>
            <a:normAutofit/>
          </a:bodyPr>
          <a:lstStyle>
            <a:lvl1pPr>
              <a:defRPr sz="1400"/>
            </a:lvl1pPr>
          </a:lstStyle>
          <a:p>
            <a:r>
              <a:rPr lang="en-US"/>
              <a:t>Click icon to add picture</a:t>
            </a:r>
          </a:p>
        </p:txBody>
      </p:sp>
      <p:sp>
        <p:nvSpPr>
          <p:cNvPr id="26" name="Picture Placeholder 2"/>
          <p:cNvSpPr>
            <a:spLocks noGrp="1"/>
          </p:cNvSpPr>
          <p:nvPr>
            <p:ph type="pic" sz="quarter" idx="26"/>
          </p:nvPr>
        </p:nvSpPr>
        <p:spPr>
          <a:xfrm>
            <a:off x="9752494" y="4790585"/>
            <a:ext cx="2439506" cy="2067416"/>
          </a:xfrm>
          <a:solidFill>
            <a:schemeClr val="bg1">
              <a:lumMod val="95000"/>
            </a:schemeClr>
          </a:solidFill>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90648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rts Midwest">
    <p:bg>
      <p:bgPr>
        <a:solidFill>
          <a:srgbClr val="67984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08AD-DB60-7840-822C-A53CBF62D880}"/>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chemeClr val="accent4"/>
                </a:solidFill>
                <a:latin typeface="Montserrat Light" charset="0"/>
                <a:ea typeface="Montserrat Light" charset="0"/>
                <a:cs typeface="Montserrat Light" charset="0"/>
              </a:rPr>
              <a:pPr algn="ctr"/>
              <a:t>‹#›</a:t>
            </a:fld>
            <a:r>
              <a:rPr lang="id-ID" sz="1400" b="0" i="0">
                <a:solidFill>
                  <a:schemeClr val="accent4"/>
                </a:solidFill>
                <a:latin typeface="Montserrat Light" charset="0"/>
                <a:ea typeface="Montserrat Light" charset="0"/>
                <a:cs typeface="Montserrat Light" charset="0"/>
              </a:rPr>
              <a:t>  </a:t>
            </a:r>
          </a:p>
        </p:txBody>
      </p:sp>
      <p:sp>
        <p:nvSpPr>
          <p:cNvPr id="4" name="Text Placeholder 9">
            <a:extLst>
              <a:ext uri="{FF2B5EF4-FFF2-40B4-BE49-F238E27FC236}">
                <a16:creationId xmlns:a16="http://schemas.microsoft.com/office/drawing/2014/main" id="{58C0E273-88B9-394B-99AA-779112E4C498}"/>
              </a:ext>
            </a:extLst>
          </p:cNvPr>
          <p:cNvSpPr>
            <a:spLocks noGrp="1"/>
          </p:cNvSpPr>
          <p:nvPr>
            <p:ph type="body" sz="quarter" idx="10" hasCustomPrompt="1"/>
          </p:nvPr>
        </p:nvSpPr>
        <p:spPr>
          <a:xfrm>
            <a:off x="627317" y="2387600"/>
            <a:ext cx="10974388" cy="2605088"/>
          </a:xfrm>
        </p:spPr>
        <p:txBody>
          <a:bodyPr anchor="b">
            <a:normAutofit/>
          </a:bodyPr>
          <a:lstStyle>
            <a:lvl1pPr algn="ctr">
              <a:defRPr sz="8000" b="1" i="0">
                <a:solidFill>
                  <a:schemeClr val="bg1"/>
                </a:solidFill>
                <a:latin typeface="Montserrat SemiBold" pitchFamily="2" charset="77"/>
              </a:defRPr>
            </a:lvl1pPr>
          </a:lstStyle>
          <a:p>
            <a:pPr lvl="0"/>
            <a:r>
              <a:rPr lang="en-US"/>
              <a:t>a kind of long title</a:t>
            </a:r>
          </a:p>
          <a:p>
            <a:pPr lvl="0"/>
            <a:r>
              <a:rPr lang="en-US"/>
              <a:t>with many lines</a:t>
            </a:r>
          </a:p>
        </p:txBody>
      </p:sp>
      <p:sp>
        <p:nvSpPr>
          <p:cNvPr id="5" name="Text Placeholder 12">
            <a:extLst>
              <a:ext uri="{FF2B5EF4-FFF2-40B4-BE49-F238E27FC236}">
                <a16:creationId xmlns:a16="http://schemas.microsoft.com/office/drawing/2014/main" id="{616F7F6A-443F-9841-9362-36070FBD3546}"/>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bg1"/>
                </a:solidFill>
              </a:defRPr>
            </a:lvl1pPr>
          </a:lstStyle>
          <a:p>
            <a:pPr lvl="0"/>
            <a:r>
              <a:rPr lang="en-US"/>
              <a:t>check out our new power point templates</a:t>
            </a:r>
          </a:p>
        </p:txBody>
      </p:sp>
    </p:spTree>
    <p:extLst>
      <p:ext uri="{BB962C8B-B14F-4D97-AF65-F5344CB8AC3E}">
        <p14:creationId xmlns:p14="http://schemas.microsoft.com/office/powerpoint/2010/main" val="2198859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8165038" y="0"/>
            <a:ext cx="4026963" cy="6858000"/>
          </a:xfrm>
        </p:spPr>
        <p:txBody>
          <a:bodyPr>
            <a:normAutofit/>
          </a:bodyPr>
          <a:lstStyle>
            <a:lvl1pPr>
              <a:defRPr sz="1200"/>
            </a:lvl1pPr>
          </a:lstStyle>
          <a:p>
            <a:r>
              <a:rPr lang="en-US"/>
              <a:t>Click icon to add picture</a:t>
            </a:r>
          </a:p>
        </p:txBody>
      </p:sp>
      <p:sp>
        <p:nvSpPr>
          <p:cNvPr id="6" name="Picture Placeholder 2"/>
          <p:cNvSpPr>
            <a:spLocks noGrp="1"/>
          </p:cNvSpPr>
          <p:nvPr>
            <p:ph type="pic" sz="quarter" idx="12"/>
          </p:nvPr>
        </p:nvSpPr>
        <p:spPr>
          <a:xfrm>
            <a:off x="0" y="0"/>
            <a:ext cx="4026963" cy="6858000"/>
          </a:xfrm>
        </p:spPr>
        <p:txBody>
          <a:bodyPr>
            <a:normAutofit/>
          </a:bodyPr>
          <a:lstStyle>
            <a:lvl1pPr>
              <a:defRPr sz="1200"/>
            </a:lvl1pPr>
          </a:lstStyle>
          <a:p>
            <a:r>
              <a:rPr lang="en-US"/>
              <a:t>Click icon to add picture</a:t>
            </a:r>
          </a:p>
        </p:txBody>
      </p:sp>
      <p:sp>
        <p:nvSpPr>
          <p:cNvPr id="7" name="Picture Placeholder 2"/>
          <p:cNvSpPr>
            <a:spLocks noGrp="1"/>
          </p:cNvSpPr>
          <p:nvPr>
            <p:ph type="pic" sz="quarter" idx="13"/>
          </p:nvPr>
        </p:nvSpPr>
        <p:spPr>
          <a:xfrm>
            <a:off x="4082519" y="0"/>
            <a:ext cx="4026963" cy="3429000"/>
          </a:xfrm>
        </p:spPr>
        <p:txBody>
          <a:bodyPr>
            <a:normAutofit/>
          </a:bodyPr>
          <a:lstStyle>
            <a:lvl1pPr>
              <a:defRPr sz="1200"/>
            </a:lvl1pPr>
          </a:lstStyle>
          <a:p>
            <a:r>
              <a:rPr lang="en-US"/>
              <a:t>Click icon to add picture</a:t>
            </a:r>
          </a:p>
        </p:txBody>
      </p:sp>
      <p:sp>
        <p:nvSpPr>
          <p:cNvPr id="8" name="Picture Placeholder 2"/>
          <p:cNvSpPr>
            <a:spLocks noGrp="1"/>
          </p:cNvSpPr>
          <p:nvPr>
            <p:ph type="pic" sz="quarter" idx="14"/>
          </p:nvPr>
        </p:nvSpPr>
        <p:spPr>
          <a:xfrm>
            <a:off x="4082519" y="3488436"/>
            <a:ext cx="4026963" cy="3369564"/>
          </a:xfrm>
        </p:spPr>
        <p:txBody>
          <a:bodyPr>
            <a:normAutofit/>
          </a:bodyPr>
          <a:lstStyle>
            <a:lvl1pPr>
              <a:defRPr sz="1200"/>
            </a:lvl1pPr>
          </a:lstStyle>
          <a:p>
            <a:r>
              <a:rPr lang="en-US"/>
              <a:t>Click icon to add picture</a:t>
            </a:r>
          </a:p>
        </p:txBody>
      </p:sp>
    </p:spTree>
    <p:extLst>
      <p:ext uri="{BB962C8B-B14F-4D97-AF65-F5344CB8AC3E}">
        <p14:creationId xmlns:p14="http://schemas.microsoft.com/office/powerpoint/2010/main" val="2700996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6095996" cy="6858000"/>
          </a:xfrm>
        </p:spPr>
        <p:txBody>
          <a:bodyPr>
            <a:normAutofit/>
          </a:bodyPr>
          <a:lstStyle>
            <a:lvl1pPr>
              <a:defRPr sz="800"/>
            </a:lvl1pPr>
          </a:lstStyle>
          <a:p>
            <a:r>
              <a:rPr lang="en-US"/>
              <a:t>Click icon to add picture</a:t>
            </a:r>
          </a:p>
        </p:txBody>
      </p:sp>
      <p:sp>
        <p:nvSpPr>
          <p:cNvPr id="31" name="Picture Placeholder 2"/>
          <p:cNvSpPr>
            <a:spLocks noGrp="1"/>
          </p:cNvSpPr>
          <p:nvPr>
            <p:ph type="pic" sz="quarter" idx="11"/>
          </p:nvPr>
        </p:nvSpPr>
        <p:spPr>
          <a:xfrm>
            <a:off x="6096004" y="0"/>
            <a:ext cx="6095994" cy="3429000"/>
          </a:xfrm>
        </p:spPr>
        <p:txBody>
          <a:bodyPr>
            <a:normAutofit/>
          </a:bodyPr>
          <a:lstStyle>
            <a:lvl1pPr>
              <a:defRPr sz="800"/>
            </a:lvl1pPr>
          </a:lstStyle>
          <a:p>
            <a:r>
              <a:rPr lang="en-US"/>
              <a:t>Click icon to add picture</a:t>
            </a:r>
          </a:p>
        </p:txBody>
      </p:sp>
      <p:sp>
        <p:nvSpPr>
          <p:cNvPr id="32" name="Picture Placeholder 2"/>
          <p:cNvSpPr>
            <a:spLocks noGrp="1"/>
          </p:cNvSpPr>
          <p:nvPr>
            <p:ph type="pic" sz="quarter" idx="12"/>
          </p:nvPr>
        </p:nvSpPr>
        <p:spPr>
          <a:xfrm>
            <a:off x="6096004" y="3429000"/>
            <a:ext cx="6095994" cy="3429000"/>
          </a:xfrm>
        </p:spPr>
        <p:txBody>
          <a:bodyPr>
            <a:normAutofit/>
          </a:bodyPr>
          <a:lstStyle>
            <a:lvl1pPr>
              <a:defRPr sz="800"/>
            </a:lvl1pPr>
          </a:lstStyle>
          <a:p>
            <a:r>
              <a:rPr lang="en-US"/>
              <a:t>Click icon to add picture</a:t>
            </a:r>
          </a:p>
        </p:txBody>
      </p:sp>
    </p:spTree>
    <p:extLst>
      <p:ext uri="{BB962C8B-B14F-4D97-AF65-F5344CB8AC3E}">
        <p14:creationId xmlns:p14="http://schemas.microsoft.com/office/powerpoint/2010/main" val="3803253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6096004" y="0"/>
            <a:ext cx="6095996" cy="6858000"/>
          </a:xfrm>
        </p:spPr>
        <p:txBody>
          <a:bodyPr>
            <a:normAutofit/>
          </a:bodyPr>
          <a:lstStyle>
            <a:lvl1pPr>
              <a:defRPr sz="800"/>
            </a:lvl1pPr>
          </a:lstStyle>
          <a:p>
            <a:r>
              <a:rPr lang="en-US"/>
              <a:t>Click icon to add picture</a:t>
            </a:r>
          </a:p>
        </p:txBody>
      </p:sp>
      <p:sp>
        <p:nvSpPr>
          <p:cNvPr id="5" name="Picture Placeholder 2"/>
          <p:cNvSpPr>
            <a:spLocks noGrp="1"/>
          </p:cNvSpPr>
          <p:nvPr>
            <p:ph type="pic" sz="quarter" idx="11"/>
          </p:nvPr>
        </p:nvSpPr>
        <p:spPr>
          <a:xfrm>
            <a:off x="0" y="0"/>
            <a:ext cx="6095994" cy="3429000"/>
          </a:xfrm>
        </p:spPr>
        <p:txBody>
          <a:bodyPr>
            <a:normAutofit/>
          </a:bodyPr>
          <a:lstStyle>
            <a:lvl1pPr>
              <a:defRPr sz="800"/>
            </a:lvl1pPr>
          </a:lstStyle>
          <a:p>
            <a:r>
              <a:rPr lang="en-US"/>
              <a:t>Click icon to add picture</a:t>
            </a:r>
          </a:p>
        </p:txBody>
      </p:sp>
      <p:sp>
        <p:nvSpPr>
          <p:cNvPr id="6" name="Picture Placeholder 2"/>
          <p:cNvSpPr>
            <a:spLocks noGrp="1"/>
          </p:cNvSpPr>
          <p:nvPr>
            <p:ph type="pic" sz="quarter" idx="12"/>
          </p:nvPr>
        </p:nvSpPr>
        <p:spPr>
          <a:xfrm>
            <a:off x="0" y="3429000"/>
            <a:ext cx="6095994" cy="3429000"/>
          </a:xfrm>
        </p:spPr>
        <p:txBody>
          <a:bodyPr>
            <a:normAutofit/>
          </a:bodyPr>
          <a:lstStyle>
            <a:lvl1pPr>
              <a:defRPr sz="800"/>
            </a:lvl1pPr>
          </a:lstStyle>
          <a:p>
            <a:r>
              <a:rPr lang="en-US"/>
              <a:t>Click icon to add picture</a:t>
            </a:r>
          </a:p>
        </p:txBody>
      </p:sp>
    </p:spTree>
    <p:extLst>
      <p:ext uri="{BB962C8B-B14F-4D97-AF65-F5344CB8AC3E}">
        <p14:creationId xmlns:p14="http://schemas.microsoft.com/office/powerpoint/2010/main" val="132322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Joyful">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2D80AE-2F09-EB44-BC0E-892811B24EEA}"/>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F06698"/>
                </a:solidFill>
                <a:latin typeface="Montserrat Light" charset="0"/>
                <a:ea typeface="Montserrat Light" charset="0"/>
                <a:cs typeface="Montserrat Light" charset="0"/>
              </a:rPr>
              <a:pPr algn="ctr"/>
              <a:t>‹#›</a:t>
            </a:fld>
            <a:r>
              <a:rPr lang="id-ID" sz="1400" b="0" i="0">
                <a:solidFill>
                  <a:srgbClr val="F06698"/>
                </a:solidFill>
                <a:latin typeface="Montserrat Light" charset="0"/>
                <a:ea typeface="Montserrat Light" charset="0"/>
                <a:cs typeface="Montserrat Light" charset="0"/>
              </a:rPr>
              <a:t>  </a:t>
            </a:r>
          </a:p>
        </p:txBody>
      </p:sp>
      <p:sp>
        <p:nvSpPr>
          <p:cNvPr id="10" name="Text Placeholder 9">
            <a:extLst>
              <a:ext uri="{FF2B5EF4-FFF2-40B4-BE49-F238E27FC236}">
                <a16:creationId xmlns:a16="http://schemas.microsoft.com/office/drawing/2014/main" id="{DB986BFF-00B2-1249-A1ED-8A300FC231F1}"/>
              </a:ext>
            </a:extLst>
          </p:cNvPr>
          <p:cNvSpPr>
            <a:spLocks noGrp="1"/>
          </p:cNvSpPr>
          <p:nvPr>
            <p:ph type="body" sz="quarter" idx="10" hasCustomPrompt="1"/>
          </p:nvPr>
        </p:nvSpPr>
        <p:spPr>
          <a:xfrm>
            <a:off x="627317" y="2387600"/>
            <a:ext cx="10974388" cy="2605088"/>
          </a:xfrm>
        </p:spPr>
        <p:txBody>
          <a:bodyPr anchor="b">
            <a:noAutofit/>
          </a:bodyPr>
          <a:lstStyle>
            <a:lvl1pPr algn="ctr">
              <a:defRPr sz="8000" b="1" i="0">
                <a:solidFill>
                  <a:schemeClr val="tx2"/>
                </a:solidFill>
                <a:latin typeface="Montserrat SemiBold" pitchFamily="2" charset="77"/>
              </a:defRPr>
            </a:lvl1pPr>
          </a:lstStyle>
          <a:p>
            <a:pPr lvl="0"/>
            <a:r>
              <a:rPr lang="en-US"/>
              <a:t>a kind of long title with many lines</a:t>
            </a:r>
          </a:p>
        </p:txBody>
      </p:sp>
      <p:sp>
        <p:nvSpPr>
          <p:cNvPr id="13" name="Text Placeholder 12">
            <a:extLst>
              <a:ext uri="{FF2B5EF4-FFF2-40B4-BE49-F238E27FC236}">
                <a16:creationId xmlns:a16="http://schemas.microsoft.com/office/drawing/2014/main" id="{884B974F-E9FE-554B-BECC-3BE0BFB5F3F0}"/>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accent3"/>
                </a:solidFill>
              </a:defRPr>
            </a:lvl1pPr>
          </a:lstStyle>
          <a:p>
            <a:pPr lvl="0"/>
            <a:r>
              <a:rPr lang="en-US"/>
              <a:t>check out our new power point templates</a:t>
            </a:r>
          </a:p>
        </p:txBody>
      </p:sp>
    </p:spTree>
    <p:extLst>
      <p:ext uri="{BB962C8B-B14F-4D97-AF65-F5344CB8AC3E}">
        <p14:creationId xmlns:p14="http://schemas.microsoft.com/office/powerpoint/2010/main" val="299596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Dark">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A0964-E466-BC43-9E1D-4083B15A3095}"/>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chemeClr val="bg2"/>
                </a:solidFill>
                <a:latin typeface="Montserrat Light" charset="0"/>
                <a:ea typeface="Montserrat Light" charset="0"/>
                <a:cs typeface="Montserrat Light" charset="0"/>
              </a:rPr>
              <a:pPr algn="ctr"/>
              <a:t>‹#›</a:t>
            </a:fld>
            <a:r>
              <a:rPr lang="id-ID" sz="1400" b="0" i="0">
                <a:solidFill>
                  <a:schemeClr val="accent4"/>
                </a:solidFill>
                <a:latin typeface="Montserrat Light" charset="0"/>
                <a:ea typeface="Montserrat Light" charset="0"/>
                <a:cs typeface="Montserrat Light" charset="0"/>
              </a:rPr>
              <a:t>  </a:t>
            </a:r>
          </a:p>
        </p:txBody>
      </p:sp>
      <p:sp>
        <p:nvSpPr>
          <p:cNvPr id="3" name="Text Placeholder 9">
            <a:extLst>
              <a:ext uri="{FF2B5EF4-FFF2-40B4-BE49-F238E27FC236}">
                <a16:creationId xmlns:a16="http://schemas.microsoft.com/office/drawing/2014/main" id="{94B68FAA-1B44-BB40-A843-A34F8077390C}"/>
              </a:ext>
            </a:extLst>
          </p:cNvPr>
          <p:cNvSpPr>
            <a:spLocks noGrp="1"/>
          </p:cNvSpPr>
          <p:nvPr>
            <p:ph type="body" sz="quarter" idx="10" hasCustomPrompt="1"/>
          </p:nvPr>
        </p:nvSpPr>
        <p:spPr>
          <a:xfrm>
            <a:off x="627317" y="2387600"/>
            <a:ext cx="10974388" cy="2605088"/>
          </a:xfrm>
        </p:spPr>
        <p:txBody>
          <a:bodyPr anchor="b">
            <a:normAutofit/>
          </a:bodyPr>
          <a:lstStyle>
            <a:lvl1pPr algn="ctr">
              <a:defRPr sz="8000" b="1" i="0">
                <a:solidFill>
                  <a:schemeClr val="bg2"/>
                </a:solidFill>
                <a:latin typeface="Montserrat SemiBold" pitchFamily="2" charset="77"/>
              </a:defRPr>
            </a:lvl1pPr>
          </a:lstStyle>
          <a:p>
            <a:pPr lvl="0"/>
            <a:r>
              <a:rPr lang="en-US"/>
              <a:t>a kind of long title with many lines</a:t>
            </a:r>
          </a:p>
        </p:txBody>
      </p:sp>
      <p:sp>
        <p:nvSpPr>
          <p:cNvPr id="4" name="Text Placeholder 12">
            <a:extLst>
              <a:ext uri="{FF2B5EF4-FFF2-40B4-BE49-F238E27FC236}">
                <a16:creationId xmlns:a16="http://schemas.microsoft.com/office/drawing/2014/main" id="{5ED24560-F835-A943-88D8-792DC39C0C98}"/>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bg1"/>
                </a:solidFill>
              </a:defRPr>
            </a:lvl1pPr>
          </a:lstStyle>
          <a:p>
            <a:pPr lvl="0"/>
            <a:r>
              <a:rPr lang="en-US"/>
              <a:t>check out our new power point templates</a:t>
            </a:r>
          </a:p>
        </p:txBody>
      </p:sp>
    </p:spTree>
    <p:extLst>
      <p:ext uri="{BB962C8B-B14F-4D97-AF65-F5344CB8AC3E}">
        <p14:creationId xmlns:p14="http://schemas.microsoft.com/office/powerpoint/2010/main" val="244849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rprise">
    <p:bg>
      <p:bgPr>
        <a:solidFill>
          <a:srgbClr val="F066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85254-DC97-7D48-8045-B6B7F839F0B5}"/>
              </a:ext>
            </a:extLst>
          </p:cNvPr>
          <p:cNvSpPr txBox="1"/>
          <p:nvPr userDrawn="1"/>
        </p:nvSpPr>
        <p:spPr>
          <a:xfrm>
            <a:off x="11238000" y="345195"/>
            <a:ext cx="503628" cy="307758"/>
          </a:xfrm>
          <a:prstGeom prst="rect">
            <a:avLst/>
          </a:prstGeom>
          <a:noFill/>
        </p:spPr>
        <p:txBody>
          <a:bodyPr wrap="none" lIns="91422" tIns="45711" rIns="91422" bIns="45711" rtlCol="0">
            <a:spAutoFit/>
          </a:bodyPr>
          <a:lstStyle/>
          <a:p>
            <a:pPr algn="ctr"/>
            <a:fld id="{260E2A6B-A809-4840-BF14-8648BC0BDF87}" type="slidenum">
              <a:rPr lang="id-ID" sz="1400" b="0" i="0" smtClean="0">
                <a:solidFill>
                  <a:srgbClr val="0F2118"/>
                </a:solidFill>
                <a:latin typeface="Montserrat Light" charset="0"/>
                <a:ea typeface="Montserrat Light" charset="0"/>
                <a:cs typeface="Montserrat Light" charset="0"/>
              </a:rPr>
              <a:pPr algn="ctr"/>
              <a:t>‹#›</a:t>
            </a:fld>
            <a:r>
              <a:rPr lang="id-ID" sz="1400" b="0" i="0">
                <a:solidFill>
                  <a:srgbClr val="0F2118"/>
                </a:solidFill>
                <a:latin typeface="Montserrat Light" charset="0"/>
                <a:ea typeface="Montserrat Light" charset="0"/>
                <a:cs typeface="Montserrat Light" charset="0"/>
              </a:rPr>
              <a:t>  </a:t>
            </a:r>
          </a:p>
        </p:txBody>
      </p:sp>
      <p:sp>
        <p:nvSpPr>
          <p:cNvPr id="3" name="Text Placeholder 9">
            <a:extLst>
              <a:ext uri="{FF2B5EF4-FFF2-40B4-BE49-F238E27FC236}">
                <a16:creationId xmlns:a16="http://schemas.microsoft.com/office/drawing/2014/main" id="{8591CD6E-1C06-A049-93AC-A3AF489AF914}"/>
              </a:ext>
            </a:extLst>
          </p:cNvPr>
          <p:cNvSpPr>
            <a:spLocks noGrp="1"/>
          </p:cNvSpPr>
          <p:nvPr>
            <p:ph type="body" sz="quarter" idx="10" hasCustomPrompt="1"/>
          </p:nvPr>
        </p:nvSpPr>
        <p:spPr>
          <a:xfrm>
            <a:off x="627317" y="2387600"/>
            <a:ext cx="10974388" cy="2605088"/>
          </a:xfrm>
        </p:spPr>
        <p:txBody>
          <a:bodyPr anchor="b">
            <a:normAutofit/>
          </a:bodyPr>
          <a:lstStyle>
            <a:lvl1pPr algn="ctr">
              <a:defRPr sz="8000" b="1" i="0">
                <a:solidFill>
                  <a:schemeClr val="bg1"/>
                </a:solidFill>
                <a:latin typeface="Montserrat SemiBold" pitchFamily="2" charset="77"/>
              </a:defRPr>
            </a:lvl1pPr>
          </a:lstStyle>
          <a:p>
            <a:pPr lvl="0"/>
            <a:r>
              <a:rPr lang="en-US"/>
              <a:t>a kind of long title</a:t>
            </a:r>
          </a:p>
          <a:p>
            <a:pPr lvl="0"/>
            <a:r>
              <a:rPr lang="en-US"/>
              <a:t>with many lines</a:t>
            </a:r>
          </a:p>
        </p:txBody>
      </p:sp>
      <p:sp>
        <p:nvSpPr>
          <p:cNvPr id="4" name="Text Placeholder 12">
            <a:extLst>
              <a:ext uri="{FF2B5EF4-FFF2-40B4-BE49-F238E27FC236}">
                <a16:creationId xmlns:a16="http://schemas.microsoft.com/office/drawing/2014/main" id="{262A4368-CD28-F945-BFBD-4334AD5204FF}"/>
              </a:ext>
            </a:extLst>
          </p:cNvPr>
          <p:cNvSpPr>
            <a:spLocks noGrp="1"/>
          </p:cNvSpPr>
          <p:nvPr>
            <p:ph type="body" sz="quarter" idx="11" hasCustomPrompt="1"/>
          </p:nvPr>
        </p:nvSpPr>
        <p:spPr>
          <a:xfrm>
            <a:off x="627317" y="4860397"/>
            <a:ext cx="11010900" cy="508000"/>
          </a:xfrm>
        </p:spPr>
        <p:txBody>
          <a:bodyPr>
            <a:noAutofit/>
          </a:bodyPr>
          <a:lstStyle>
            <a:lvl1pPr algn="ctr">
              <a:defRPr sz="3200" spc="300" baseline="-25000">
                <a:solidFill>
                  <a:schemeClr val="accent5"/>
                </a:solidFill>
              </a:defRPr>
            </a:lvl1pPr>
          </a:lstStyle>
          <a:p>
            <a:pPr lvl="0"/>
            <a:r>
              <a:rPr lang="en-US"/>
              <a:t>check out our new power point templates</a:t>
            </a:r>
          </a:p>
        </p:txBody>
      </p:sp>
    </p:spTree>
    <p:extLst>
      <p:ext uri="{BB962C8B-B14F-4D97-AF65-F5344CB8AC3E}">
        <p14:creationId xmlns:p14="http://schemas.microsoft.com/office/powerpoint/2010/main" val="397603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Colorful">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7AFEAD-0E0C-904C-8E12-07D8FEAFC4A0}"/>
              </a:ext>
            </a:extLst>
          </p:cNvPr>
          <p:cNvPicPr>
            <a:picLocks noChangeAspect="1"/>
          </p:cNvPicPr>
          <p:nvPr userDrawn="1"/>
        </p:nvPicPr>
        <p:blipFill>
          <a:blip r:embed="rId2"/>
          <a:stretch>
            <a:fillRect/>
          </a:stretch>
        </p:blipFill>
        <p:spPr>
          <a:xfrm>
            <a:off x="4884217" y="2453894"/>
            <a:ext cx="2423566" cy="1950212"/>
          </a:xfrm>
          <a:prstGeom prst="rect">
            <a:avLst/>
          </a:prstGeom>
        </p:spPr>
      </p:pic>
    </p:spTree>
    <p:extLst>
      <p:ext uri="{BB962C8B-B14F-4D97-AF65-F5344CB8AC3E}">
        <p14:creationId xmlns:p14="http://schemas.microsoft.com/office/powerpoint/2010/main" val="6502115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3"/>
          <p:cNvSpPr>
            <a:spLocks noGrp="1"/>
          </p:cNvSpPr>
          <p:nvPr>
            <p:ph type="title"/>
          </p:nvPr>
        </p:nvSpPr>
        <p:spPr>
          <a:xfrm>
            <a:off x="838419" y="365125"/>
            <a:ext cx="10515163"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56390161"/>
      </p:ext>
    </p:extLst>
  </p:cSld>
  <p:clrMap bg1="lt1" tx1="dk1" bg2="lt2" tx2="dk2" accent1="accent1" accent2="accent2" accent3="accent3" accent4="accent4" accent5="accent5" accent6="accent6" hlink="hlink" folHlink="folHlink"/>
  <p:sldLayoutIdLst>
    <p:sldLayoutId id="2147483675" r:id="rId1"/>
    <p:sldLayoutId id="2147483715" r:id="rId2"/>
    <p:sldLayoutId id="2147483724" r:id="rId3"/>
    <p:sldLayoutId id="2147483713" r:id="rId4"/>
    <p:sldLayoutId id="2147483749" r:id="rId5"/>
    <p:sldLayoutId id="2147483750" r:id="rId6"/>
    <p:sldLayoutId id="2147483751" r:id="rId7"/>
    <p:sldLayoutId id="2147483752" r:id="rId8"/>
    <p:sldLayoutId id="2147483716" r:id="rId9"/>
    <p:sldLayoutId id="2147483717" r:id="rId10"/>
    <p:sldLayoutId id="2147483718" r:id="rId11"/>
    <p:sldLayoutId id="2147483719" r:id="rId12"/>
    <p:sldLayoutId id="2147483738" r:id="rId13"/>
    <p:sldLayoutId id="2147483741" r:id="rId14"/>
    <p:sldLayoutId id="2147483739" r:id="rId15"/>
    <p:sldLayoutId id="2147483744" r:id="rId16"/>
    <p:sldLayoutId id="2147483727" r:id="rId17"/>
    <p:sldLayoutId id="2147483754" r:id="rId18"/>
    <p:sldLayoutId id="2147483746" r:id="rId19"/>
    <p:sldLayoutId id="2147483747" r:id="rId20"/>
    <p:sldLayoutId id="2147483748" r:id="rId21"/>
    <p:sldLayoutId id="2147483728" r:id="rId22"/>
    <p:sldLayoutId id="2147483729" r:id="rId23"/>
    <p:sldLayoutId id="2147483730" r:id="rId24"/>
    <p:sldLayoutId id="2147483731" r:id="rId25"/>
    <p:sldLayoutId id="2147483732" r:id="rId26"/>
    <p:sldLayoutId id="2147483753" r:id="rId27"/>
    <p:sldLayoutId id="2147483733" r:id="rId28"/>
    <p:sldLayoutId id="2147483734" r:id="rId29"/>
    <p:sldLayoutId id="2147483705" r:id="rId30"/>
    <p:sldLayoutId id="2147483723" r:id="rId31"/>
    <p:sldLayoutId id="2147483725" r:id="rId32"/>
    <p:sldLayoutId id="2147483726" r:id="rId33"/>
    <p:sldLayoutId id="2147483745" r:id="rId34"/>
    <p:sldLayoutId id="2147483701" r:id="rId35"/>
    <p:sldLayoutId id="2147483736" r:id="rId36"/>
    <p:sldLayoutId id="2147483737" r:id="rId37"/>
    <p:sldLayoutId id="2147483687" r:id="rId38"/>
    <p:sldLayoutId id="2147483676" r:id="rId39"/>
    <p:sldLayoutId id="2147483689" r:id="rId40"/>
    <p:sldLayoutId id="2147483688" r:id="rId41"/>
    <p:sldLayoutId id="2147483691" r:id="rId42"/>
    <p:sldLayoutId id="2147483692" r:id="rId43"/>
    <p:sldLayoutId id="2147483696" r:id="rId44"/>
    <p:sldLayoutId id="2147483698" r:id="rId45"/>
    <p:sldLayoutId id="2147483700" r:id="rId46"/>
    <p:sldLayoutId id="2147483706" r:id="rId47"/>
    <p:sldLayoutId id="2147483707" r:id="rId48"/>
    <p:sldLayoutId id="2147483708" r:id="rId49"/>
    <p:sldLayoutId id="2147483709" r:id="rId50"/>
    <p:sldLayoutId id="2147483711" r:id="rId51"/>
    <p:sldLayoutId id="2147483712" r:id="rId52"/>
  </p:sldLayoutIdLst>
  <p:hf hdr="0" ftr="0" dt="0"/>
  <p:txStyles>
    <p:titleStyle>
      <a:lvl1pPr algn="l" defTabSz="914217" rtl="0" eaLnBrk="1" latinLnBrk="0" hangingPunct="1">
        <a:lnSpc>
          <a:spcPct val="90000"/>
        </a:lnSpc>
        <a:spcBef>
          <a:spcPct val="0"/>
        </a:spcBef>
        <a:buNone/>
        <a:defRPr lang="en-US" sz="3000" b="1" i="0" kern="1200">
          <a:solidFill>
            <a:schemeClr val="tx2"/>
          </a:solidFill>
          <a:latin typeface="Montserrat SemiBold" pitchFamily="2" charset="77"/>
          <a:ea typeface="Montserrat SemiBold" pitchFamily="2" charset="77"/>
          <a:cs typeface="Montserrat SemiBold" pitchFamily="2" charset="77"/>
        </a:defRPr>
      </a:lvl1pPr>
    </p:titleStyle>
    <p:bodyStyle>
      <a:lvl1pPr marL="0" indent="0" algn="l" defTabSz="914217" rtl="0" eaLnBrk="1" latinLnBrk="0" hangingPunct="1">
        <a:lnSpc>
          <a:spcPct val="90000"/>
        </a:lnSpc>
        <a:spcBef>
          <a:spcPts val="1000"/>
        </a:spcBef>
        <a:buFont typeface="Arial" charset="0"/>
        <a:buNone/>
        <a:defRPr lang="en-US" sz="24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109" indent="0" algn="l" defTabSz="914217" rtl="0" eaLnBrk="1" latinLnBrk="0" hangingPunct="1">
        <a:lnSpc>
          <a:spcPct val="90000"/>
        </a:lnSpc>
        <a:spcBef>
          <a:spcPts val="500"/>
        </a:spcBef>
        <a:buFont typeface="Arial" charset="0"/>
        <a:buNone/>
        <a:defRPr lang="en-US" sz="20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2pPr>
      <a:lvl3pPr marL="914217" indent="0" algn="l" defTabSz="914217" rtl="0" eaLnBrk="1" latinLnBrk="0" hangingPunct="1">
        <a:lnSpc>
          <a:spcPct val="90000"/>
        </a:lnSpc>
        <a:spcBef>
          <a:spcPts val="500"/>
        </a:spcBef>
        <a:buFont typeface="Arial" charset="0"/>
        <a:buNone/>
        <a:defRPr lang="en-US" sz="18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3pPr>
      <a:lvl4pPr marL="1371326" indent="0" algn="l" defTabSz="914217" rtl="0" eaLnBrk="1" latinLnBrk="0" hangingPunct="1">
        <a:lnSpc>
          <a:spcPct val="90000"/>
        </a:lnSpc>
        <a:spcBef>
          <a:spcPts val="500"/>
        </a:spcBef>
        <a:buFont typeface="Arial" charset="0"/>
        <a:buNone/>
        <a:defRPr lang="en-US" sz="16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4pPr>
      <a:lvl5pPr marL="1828434" indent="0" algn="l" defTabSz="914217" rtl="0" eaLnBrk="1" latinLnBrk="0" hangingPunct="1">
        <a:lnSpc>
          <a:spcPct val="90000"/>
        </a:lnSpc>
        <a:spcBef>
          <a:spcPts val="500"/>
        </a:spcBef>
        <a:buFont typeface="Arial" charset="0"/>
        <a:buNone/>
        <a:defRPr lang="en-US" sz="1600" kern="1200" dirty="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artsmidwest.force.com/neabigread"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artsmidwest.force.com/neabigread"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neabigread@artsmidwest.org"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www.dnb.com/duns-number/get-a-duns.html"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5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71B6-9D0F-7040-9F9C-0056FAAAB39C}"/>
              </a:ext>
            </a:extLst>
          </p:cNvPr>
          <p:cNvSpPr>
            <a:spLocks noGrp="1"/>
          </p:cNvSpPr>
          <p:nvPr>
            <p:ph type="title"/>
          </p:nvPr>
        </p:nvSpPr>
        <p:spPr>
          <a:xfrm>
            <a:off x="838200" y="1033462"/>
            <a:ext cx="11176000" cy="1325563"/>
          </a:xfrm>
        </p:spPr>
        <p:txBody>
          <a:bodyPr/>
          <a:lstStyle/>
          <a:p>
            <a:r>
              <a:rPr lang="en-US"/>
              <a:t>Accessing your application</a:t>
            </a:r>
          </a:p>
        </p:txBody>
      </p:sp>
      <p:sp>
        <p:nvSpPr>
          <p:cNvPr id="3" name="Text Placeholder 2">
            <a:extLst>
              <a:ext uri="{FF2B5EF4-FFF2-40B4-BE49-F238E27FC236}">
                <a16:creationId xmlns:a16="http://schemas.microsoft.com/office/drawing/2014/main" id="{A277E74B-9838-6144-AB04-F0311FFD033E}"/>
              </a:ext>
            </a:extLst>
          </p:cNvPr>
          <p:cNvSpPr>
            <a:spLocks noGrp="1"/>
          </p:cNvSpPr>
          <p:nvPr>
            <p:ph type="body" idx="1"/>
          </p:nvPr>
        </p:nvSpPr>
        <p:spPr/>
        <p:txBody>
          <a:bodyPr>
            <a:normAutofit/>
          </a:bodyPr>
          <a:lstStyle/>
          <a:p>
            <a:r>
              <a:rPr lang="en-US">
                <a:solidFill>
                  <a:schemeClr val="accent3"/>
                </a:solidFill>
                <a:hlinkClick r:id="rId3"/>
              </a:rPr>
              <a:t>https://artsmidwest.force.com/neabigread</a:t>
            </a:r>
            <a:r>
              <a:rPr lang="en-US">
                <a:solidFill>
                  <a:schemeClr val="accent3"/>
                </a:solidFill>
              </a:rPr>
              <a:t> </a:t>
            </a:r>
          </a:p>
        </p:txBody>
      </p:sp>
      <p:pic>
        <p:nvPicPr>
          <p:cNvPr id="7" name="Picture 6">
            <a:extLst>
              <a:ext uri="{FF2B5EF4-FFF2-40B4-BE49-F238E27FC236}">
                <a16:creationId xmlns:a16="http://schemas.microsoft.com/office/drawing/2014/main" id="{385B0BDA-86B7-6549-B948-B93E0E9871EA}"/>
              </a:ext>
            </a:extLst>
          </p:cNvPr>
          <p:cNvPicPr>
            <a:picLocks noChangeAspect="1"/>
          </p:cNvPicPr>
          <p:nvPr/>
        </p:nvPicPr>
        <p:blipFill>
          <a:blip r:embed="rId4"/>
          <a:stretch>
            <a:fillRect/>
          </a:stretch>
        </p:blipFill>
        <p:spPr>
          <a:xfrm>
            <a:off x="0" y="4112455"/>
            <a:ext cx="12192000" cy="1534583"/>
          </a:xfrm>
          <a:prstGeom prst="rect">
            <a:avLst/>
          </a:prstGeom>
        </p:spPr>
      </p:pic>
      <p:sp>
        <p:nvSpPr>
          <p:cNvPr id="4" name="Rectangle 3">
            <a:extLst>
              <a:ext uri="{FF2B5EF4-FFF2-40B4-BE49-F238E27FC236}">
                <a16:creationId xmlns:a16="http://schemas.microsoft.com/office/drawing/2014/main" id="{668E3F50-0343-4835-B833-2B4D22B5E14F}"/>
              </a:ext>
            </a:extLst>
          </p:cNvPr>
          <p:cNvSpPr/>
          <p:nvPr/>
        </p:nvSpPr>
        <p:spPr>
          <a:xfrm>
            <a:off x="11353312" y="327804"/>
            <a:ext cx="223337" cy="27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32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77E74B-9838-6144-AB04-F0311FFD033E}"/>
              </a:ext>
            </a:extLst>
          </p:cNvPr>
          <p:cNvSpPr>
            <a:spLocks noGrp="1"/>
          </p:cNvSpPr>
          <p:nvPr>
            <p:ph type="body" idx="1"/>
          </p:nvPr>
        </p:nvSpPr>
        <p:spPr>
          <a:xfrm>
            <a:off x="0" y="0"/>
            <a:ext cx="10515112" cy="823912"/>
          </a:xfrm>
        </p:spPr>
        <p:txBody>
          <a:bodyPr>
            <a:normAutofit/>
          </a:bodyPr>
          <a:lstStyle/>
          <a:p>
            <a:r>
              <a:rPr lang="en-US">
                <a:solidFill>
                  <a:schemeClr val="accent3"/>
                </a:solidFill>
                <a:hlinkClick r:id="rId3"/>
              </a:rPr>
              <a:t>https://artsmidwest.force.com/neabigread</a:t>
            </a:r>
            <a:r>
              <a:rPr lang="en-US">
                <a:solidFill>
                  <a:schemeClr val="accent3"/>
                </a:solidFill>
              </a:rPr>
              <a:t> </a:t>
            </a:r>
          </a:p>
        </p:txBody>
      </p:sp>
      <p:pic>
        <p:nvPicPr>
          <p:cNvPr id="6" name="Picture 5">
            <a:extLst>
              <a:ext uri="{FF2B5EF4-FFF2-40B4-BE49-F238E27FC236}">
                <a16:creationId xmlns:a16="http://schemas.microsoft.com/office/drawing/2014/main" id="{A2195821-58DF-224C-802E-D042B840B74C}"/>
              </a:ext>
            </a:extLst>
          </p:cNvPr>
          <p:cNvPicPr>
            <a:picLocks noChangeAspect="1"/>
          </p:cNvPicPr>
          <p:nvPr/>
        </p:nvPicPr>
        <p:blipFill>
          <a:blip r:embed="rId4"/>
          <a:stretch>
            <a:fillRect/>
          </a:stretch>
        </p:blipFill>
        <p:spPr>
          <a:xfrm>
            <a:off x="238897" y="1617022"/>
            <a:ext cx="11714205" cy="4582473"/>
          </a:xfrm>
          <a:prstGeom prst="rect">
            <a:avLst/>
          </a:prstGeom>
        </p:spPr>
      </p:pic>
    </p:spTree>
    <p:extLst>
      <p:ext uri="{BB962C8B-B14F-4D97-AF65-F5344CB8AC3E}">
        <p14:creationId xmlns:p14="http://schemas.microsoft.com/office/powerpoint/2010/main" val="102410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71C6-7FB5-3F49-A0F9-BECCC10F3C0C}"/>
              </a:ext>
            </a:extLst>
          </p:cNvPr>
          <p:cNvSpPr>
            <a:spLocks noGrp="1"/>
          </p:cNvSpPr>
          <p:nvPr>
            <p:ph type="title"/>
          </p:nvPr>
        </p:nvSpPr>
        <p:spPr/>
        <p:txBody>
          <a:bodyPr/>
          <a:lstStyle/>
          <a:p>
            <a:r>
              <a:rPr lang="en-US"/>
              <a:t>Looking for ideas? </a:t>
            </a:r>
          </a:p>
        </p:txBody>
      </p:sp>
      <p:sp>
        <p:nvSpPr>
          <p:cNvPr id="3" name="Text Placeholder 2">
            <a:extLst>
              <a:ext uri="{FF2B5EF4-FFF2-40B4-BE49-F238E27FC236}">
                <a16:creationId xmlns:a16="http://schemas.microsoft.com/office/drawing/2014/main" id="{177EB350-AD16-2148-A2E0-6E4E7263B8E8}"/>
              </a:ext>
            </a:extLst>
          </p:cNvPr>
          <p:cNvSpPr>
            <a:spLocks noGrp="1"/>
          </p:cNvSpPr>
          <p:nvPr>
            <p:ph type="body" idx="1"/>
          </p:nvPr>
        </p:nvSpPr>
        <p:spPr/>
        <p:txBody>
          <a:bodyPr>
            <a:normAutofit/>
          </a:bodyPr>
          <a:lstStyle/>
          <a:p>
            <a:r>
              <a:rPr lang="en-US" err="1">
                <a:solidFill>
                  <a:schemeClr val="tx2"/>
                </a:solidFill>
              </a:rPr>
              <a:t>Artsmidwest.org</a:t>
            </a:r>
            <a:endParaRPr lang="en-US">
              <a:solidFill>
                <a:schemeClr val="tx2"/>
              </a:solidFill>
            </a:endParaRPr>
          </a:p>
        </p:txBody>
      </p:sp>
      <p:sp>
        <p:nvSpPr>
          <p:cNvPr id="4" name="Text Placeholder 3">
            <a:extLst>
              <a:ext uri="{FF2B5EF4-FFF2-40B4-BE49-F238E27FC236}">
                <a16:creationId xmlns:a16="http://schemas.microsoft.com/office/drawing/2014/main" id="{31196D72-7496-ED4C-8AD5-63B6B7B7A6B7}"/>
              </a:ext>
            </a:extLst>
          </p:cNvPr>
          <p:cNvSpPr>
            <a:spLocks noGrp="1"/>
          </p:cNvSpPr>
          <p:nvPr>
            <p:ph type="body" sz="quarter" idx="13"/>
          </p:nvPr>
        </p:nvSpPr>
        <p:spPr>
          <a:xfrm>
            <a:off x="837712" y="3182938"/>
            <a:ext cx="5157788" cy="1436360"/>
          </a:xfrm>
        </p:spPr>
        <p:txBody>
          <a:bodyPr>
            <a:normAutofit/>
          </a:bodyPr>
          <a:lstStyle/>
          <a:p>
            <a:pPr marL="342900" indent="-342900">
              <a:buFont typeface="Arial" panose="020B0604020202020204" pitchFamily="34" charset="0"/>
              <a:buChar char="•"/>
            </a:pPr>
            <a:r>
              <a:rPr lang="en-US"/>
              <a:t>Blog posts</a:t>
            </a:r>
          </a:p>
          <a:p>
            <a:pPr marL="342900" indent="-342900">
              <a:buFont typeface="Arial" panose="020B0604020202020204" pitchFamily="34" charset="0"/>
              <a:buChar char="•"/>
            </a:pPr>
            <a:r>
              <a:rPr lang="en-US"/>
              <a:t>News items</a:t>
            </a:r>
          </a:p>
        </p:txBody>
      </p:sp>
      <p:sp>
        <p:nvSpPr>
          <p:cNvPr id="5" name="Text Placeholder 4">
            <a:extLst>
              <a:ext uri="{FF2B5EF4-FFF2-40B4-BE49-F238E27FC236}">
                <a16:creationId xmlns:a16="http://schemas.microsoft.com/office/drawing/2014/main" id="{F4EEDE1B-6835-B94D-99D3-BE1CF3CDE34F}"/>
              </a:ext>
            </a:extLst>
          </p:cNvPr>
          <p:cNvSpPr>
            <a:spLocks noGrp="1"/>
          </p:cNvSpPr>
          <p:nvPr>
            <p:ph type="body" sz="quarter" idx="14"/>
          </p:nvPr>
        </p:nvSpPr>
        <p:spPr/>
        <p:txBody>
          <a:bodyPr/>
          <a:lstStyle/>
          <a:p>
            <a:pPr marL="342900" indent="-342900">
              <a:buFont typeface="Arial" panose="020B0604020202020204" pitchFamily="34" charset="0"/>
              <a:buChar char="•"/>
            </a:pPr>
            <a:r>
              <a:rPr lang="en-US"/>
              <a:t>Discuss</a:t>
            </a:r>
          </a:p>
          <a:p>
            <a:pPr marL="342900" indent="-342900">
              <a:buFont typeface="Arial" panose="020B0604020202020204" pitchFamily="34" charset="0"/>
              <a:buChar char="•"/>
            </a:pPr>
            <a:r>
              <a:rPr lang="en-US"/>
              <a:t>Resources</a:t>
            </a:r>
          </a:p>
          <a:p>
            <a:pPr marL="342900" indent="-342900">
              <a:buFont typeface="Arial" panose="020B0604020202020204" pitchFamily="34" charset="0"/>
              <a:buChar char="•"/>
            </a:pPr>
            <a:r>
              <a:rPr lang="en-US"/>
              <a:t>Training</a:t>
            </a:r>
          </a:p>
        </p:txBody>
      </p:sp>
      <p:sp>
        <p:nvSpPr>
          <p:cNvPr id="6" name="Text Placeholder 5">
            <a:extLst>
              <a:ext uri="{FF2B5EF4-FFF2-40B4-BE49-F238E27FC236}">
                <a16:creationId xmlns:a16="http://schemas.microsoft.com/office/drawing/2014/main" id="{320A543B-B3FD-CE48-A3A7-4A487A6CAF22}"/>
              </a:ext>
            </a:extLst>
          </p:cNvPr>
          <p:cNvSpPr>
            <a:spLocks noGrp="1"/>
          </p:cNvSpPr>
          <p:nvPr>
            <p:ph type="body" idx="15"/>
          </p:nvPr>
        </p:nvSpPr>
        <p:spPr/>
        <p:txBody>
          <a:bodyPr>
            <a:normAutofit/>
          </a:bodyPr>
          <a:lstStyle/>
          <a:p>
            <a:r>
              <a:rPr lang="en-US">
                <a:solidFill>
                  <a:schemeClr val="tx2"/>
                </a:solidFill>
              </a:rPr>
              <a:t>Online Community</a:t>
            </a:r>
          </a:p>
        </p:txBody>
      </p:sp>
      <p:sp>
        <p:nvSpPr>
          <p:cNvPr id="7" name="Text Placeholder 2">
            <a:extLst>
              <a:ext uri="{FF2B5EF4-FFF2-40B4-BE49-F238E27FC236}">
                <a16:creationId xmlns:a16="http://schemas.microsoft.com/office/drawing/2014/main" id="{1ABA9A61-1736-014C-B65A-9AE06526E489}"/>
              </a:ext>
            </a:extLst>
          </p:cNvPr>
          <p:cNvSpPr txBox="1">
            <a:spLocks/>
          </p:cNvSpPr>
          <p:nvPr/>
        </p:nvSpPr>
        <p:spPr>
          <a:xfrm>
            <a:off x="837225" y="4365157"/>
            <a:ext cx="5157787" cy="823912"/>
          </a:xfrm>
          <a:prstGeom prst="rect">
            <a:avLst/>
          </a:prstGeom>
        </p:spPr>
        <p:txBody>
          <a:bodyPr vert="horz" lIns="182843" tIns="91422" rIns="182843" bIns="91422" rtlCol="0" anchor="b">
            <a:normAutofit/>
          </a:bodyPr>
          <a:lstStyle>
            <a:lvl1pPr marL="0" indent="0" algn="l" defTabSz="914217" rtl="0" eaLnBrk="1" latinLnBrk="0" hangingPunct="1">
              <a:lnSpc>
                <a:spcPct val="90000"/>
              </a:lnSpc>
              <a:spcBef>
                <a:spcPts val="1000"/>
              </a:spcBef>
              <a:buFont typeface="Arial" charset="0"/>
              <a:buNone/>
              <a:defRPr lang="en-US" sz="2400" b="0" i="0" kern="1200" spc="300">
                <a:solidFill>
                  <a:schemeClr val="tx2"/>
                </a:solidFill>
                <a:effectLst/>
                <a:latin typeface="Montserrat" pitchFamily="2" charset="77"/>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b="1"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1800" b="1"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1600" b="1"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1600" b="1"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5pPr>
            <a:lvl6pPr marL="22860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Arts.gov</a:t>
            </a:r>
          </a:p>
        </p:txBody>
      </p:sp>
      <p:sp>
        <p:nvSpPr>
          <p:cNvPr id="8" name="Text Placeholder 3">
            <a:extLst>
              <a:ext uri="{FF2B5EF4-FFF2-40B4-BE49-F238E27FC236}">
                <a16:creationId xmlns:a16="http://schemas.microsoft.com/office/drawing/2014/main" id="{2BC28D24-A1D6-F04D-8900-949DC77E0735}"/>
              </a:ext>
            </a:extLst>
          </p:cNvPr>
          <p:cNvSpPr txBox="1">
            <a:spLocks/>
          </p:cNvSpPr>
          <p:nvPr/>
        </p:nvSpPr>
        <p:spPr>
          <a:xfrm>
            <a:off x="837224" y="5106358"/>
            <a:ext cx="5157788" cy="1436360"/>
          </a:xfrm>
          <a:prstGeom prst="rect">
            <a:avLst/>
          </a:prstGeom>
        </p:spPr>
        <p:txBody>
          <a:bodyPr vert="horz" lIns="182843" tIns="91422" rIns="182843" bIns="91422" rtlCol="0">
            <a:normAutofit/>
          </a:bodyPr>
          <a:lstStyle>
            <a:lvl1pPr marL="0" indent="0" algn="l" defTabSz="914217" rtl="0" eaLnBrk="1" latinLnBrk="0" hangingPunct="1">
              <a:lnSpc>
                <a:spcPct val="150000"/>
              </a:lnSpc>
              <a:spcBef>
                <a:spcPts val="1000"/>
              </a:spcBef>
              <a:buFont typeface="Arial" charset="0"/>
              <a:buNone/>
              <a:defRPr lang="en-US" sz="2000"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“Stories from the Community”</a:t>
            </a:r>
          </a:p>
        </p:txBody>
      </p:sp>
    </p:spTree>
    <p:extLst>
      <p:ext uri="{BB962C8B-B14F-4D97-AF65-F5344CB8AC3E}">
        <p14:creationId xmlns:p14="http://schemas.microsoft.com/office/powerpoint/2010/main" val="343806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87E58-0863-3A40-A370-69D378CB4F46}"/>
              </a:ext>
            </a:extLst>
          </p:cNvPr>
          <p:cNvPicPr>
            <a:picLocks noChangeAspect="1"/>
          </p:cNvPicPr>
          <p:nvPr/>
        </p:nvPicPr>
        <p:blipFill>
          <a:blip r:embed="rId3"/>
          <a:stretch>
            <a:fillRect/>
          </a:stretch>
        </p:blipFill>
        <p:spPr>
          <a:xfrm>
            <a:off x="1899369" y="1354147"/>
            <a:ext cx="1933372" cy="5143500"/>
          </a:xfrm>
          <a:prstGeom prst="rect">
            <a:avLst/>
          </a:prstGeom>
        </p:spPr>
      </p:pic>
      <p:pic>
        <p:nvPicPr>
          <p:cNvPr id="8" name="Picture 7">
            <a:extLst>
              <a:ext uri="{FF2B5EF4-FFF2-40B4-BE49-F238E27FC236}">
                <a16:creationId xmlns:a16="http://schemas.microsoft.com/office/drawing/2014/main" id="{294744F7-144B-FE46-B086-3551C611D4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4397" y="1354147"/>
            <a:ext cx="4315014" cy="4725366"/>
          </a:xfrm>
          <a:prstGeom prst="rect">
            <a:avLst/>
          </a:prstGeom>
        </p:spPr>
      </p:pic>
      <p:sp>
        <p:nvSpPr>
          <p:cNvPr id="5" name="Rectangle 4">
            <a:extLst>
              <a:ext uri="{FF2B5EF4-FFF2-40B4-BE49-F238E27FC236}">
                <a16:creationId xmlns:a16="http://schemas.microsoft.com/office/drawing/2014/main" id="{7D6739DB-CCDE-489C-A168-9E3B961C6623}"/>
              </a:ext>
            </a:extLst>
          </p:cNvPr>
          <p:cNvSpPr/>
          <p:nvPr/>
        </p:nvSpPr>
        <p:spPr>
          <a:xfrm>
            <a:off x="11281719" y="321276"/>
            <a:ext cx="321276" cy="308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62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1C83B96-FF70-4FF8-874C-262E88358500}"/>
              </a:ext>
            </a:extLst>
          </p:cNvPr>
          <p:cNvSpPr>
            <a:spLocks noGrp="1"/>
          </p:cNvSpPr>
          <p:nvPr>
            <p:ph type="title"/>
          </p:nvPr>
        </p:nvSpPr>
        <p:spPr>
          <a:xfrm>
            <a:off x="537806" y="1012851"/>
            <a:ext cx="4903624" cy="1460526"/>
          </a:xfrm>
        </p:spPr>
        <p:txBody>
          <a:bodyPr anchor="t">
            <a:normAutofit/>
          </a:bodyPr>
          <a:lstStyle/>
          <a:p>
            <a:r>
              <a:rPr lang="en-US"/>
              <a:t>Social media</a:t>
            </a:r>
          </a:p>
        </p:txBody>
      </p:sp>
      <p:sp>
        <p:nvSpPr>
          <p:cNvPr id="12" name="Rectangle 11">
            <a:extLst>
              <a:ext uri="{FF2B5EF4-FFF2-40B4-BE49-F238E27FC236}">
                <a16:creationId xmlns:a16="http://schemas.microsoft.com/office/drawing/2014/main" id="{95791869-6002-A246-9E48-83591EE3649C}"/>
              </a:ext>
            </a:extLst>
          </p:cNvPr>
          <p:cNvSpPr/>
          <p:nvPr/>
        </p:nvSpPr>
        <p:spPr>
          <a:xfrm>
            <a:off x="5441430" y="325464"/>
            <a:ext cx="354936" cy="34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8598615D-FC71-F043-AEFC-67DC6AF8C37A}"/>
              </a:ext>
            </a:extLst>
          </p:cNvPr>
          <p:cNvSpPr txBox="1">
            <a:spLocks/>
          </p:cNvSpPr>
          <p:nvPr/>
        </p:nvSpPr>
        <p:spPr>
          <a:xfrm>
            <a:off x="537806" y="1750345"/>
            <a:ext cx="5157787" cy="823912"/>
          </a:xfrm>
          <a:prstGeom prst="rect">
            <a:avLst/>
          </a:prstGeom>
        </p:spPr>
        <p:txBody>
          <a:bodyPr>
            <a:normAutofit/>
          </a:bodyPr>
          <a:lstStyle>
            <a:lvl1pPr marL="0" indent="0" algn="l" defTabSz="914217" rtl="0" eaLnBrk="1" latinLnBrk="0" hangingPunct="1">
              <a:lnSpc>
                <a:spcPct val="90000"/>
              </a:lnSpc>
              <a:spcBef>
                <a:spcPts val="1000"/>
              </a:spcBef>
              <a:buFont typeface="Arial" charset="0"/>
              <a:buNone/>
              <a:defRPr lang="en-US" sz="24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109" indent="0" algn="l" defTabSz="914217" rtl="0" eaLnBrk="1" latinLnBrk="0" hangingPunct="1">
              <a:lnSpc>
                <a:spcPct val="90000"/>
              </a:lnSpc>
              <a:spcBef>
                <a:spcPts val="500"/>
              </a:spcBef>
              <a:buFont typeface="Arial" charset="0"/>
              <a:buNone/>
              <a:defRPr lang="en-US" sz="20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2pPr>
            <a:lvl3pPr marL="914217" indent="0" algn="l" defTabSz="914217" rtl="0" eaLnBrk="1" latinLnBrk="0" hangingPunct="1">
              <a:lnSpc>
                <a:spcPct val="90000"/>
              </a:lnSpc>
              <a:spcBef>
                <a:spcPts val="500"/>
              </a:spcBef>
              <a:buFont typeface="Arial" charset="0"/>
              <a:buNone/>
              <a:defRPr lang="en-US" sz="18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3pPr>
            <a:lvl4pPr marL="1371326" indent="0" algn="l" defTabSz="914217" rtl="0" eaLnBrk="1" latinLnBrk="0" hangingPunct="1">
              <a:lnSpc>
                <a:spcPct val="90000"/>
              </a:lnSpc>
              <a:spcBef>
                <a:spcPts val="500"/>
              </a:spcBef>
              <a:buFont typeface="Arial" charset="0"/>
              <a:buNone/>
              <a:defRPr lang="en-US" sz="16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4pPr>
            <a:lvl5pPr marL="1828434" indent="0" algn="l" defTabSz="914217" rtl="0" eaLnBrk="1" latinLnBrk="0" hangingPunct="1">
              <a:lnSpc>
                <a:spcPct val="90000"/>
              </a:lnSpc>
              <a:spcBef>
                <a:spcPts val="500"/>
              </a:spcBef>
              <a:buFont typeface="Arial" charset="0"/>
              <a:buNone/>
              <a:defRPr lang="en-US" sz="1600" kern="1200" dirty="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600">
                <a:latin typeface="Montserrat" pitchFamily="2" charset="77"/>
              </a:rPr>
              <a:t>Twitter</a:t>
            </a:r>
          </a:p>
        </p:txBody>
      </p:sp>
      <p:pic>
        <p:nvPicPr>
          <p:cNvPr id="2" name="Picture 1">
            <a:extLst>
              <a:ext uri="{FF2B5EF4-FFF2-40B4-BE49-F238E27FC236}">
                <a16:creationId xmlns:a16="http://schemas.microsoft.com/office/drawing/2014/main" id="{7A158BBA-0AA2-2B48-817D-0046AA21250D}"/>
              </a:ext>
            </a:extLst>
          </p:cNvPr>
          <p:cNvPicPr>
            <a:picLocks noChangeAspect="1"/>
          </p:cNvPicPr>
          <p:nvPr/>
        </p:nvPicPr>
        <p:blipFill>
          <a:blip r:embed="rId3"/>
          <a:stretch>
            <a:fillRect/>
          </a:stretch>
        </p:blipFill>
        <p:spPr>
          <a:xfrm>
            <a:off x="4634814" y="2022326"/>
            <a:ext cx="7581900" cy="4927600"/>
          </a:xfrm>
          <a:prstGeom prst="rect">
            <a:avLst/>
          </a:prstGeom>
        </p:spPr>
      </p:pic>
      <p:sp>
        <p:nvSpPr>
          <p:cNvPr id="7" name="Title 1">
            <a:extLst>
              <a:ext uri="{FF2B5EF4-FFF2-40B4-BE49-F238E27FC236}">
                <a16:creationId xmlns:a16="http://schemas.microsoft.com/office/drawing/2014/main" id="{CE537A2F-51C3-40A8-B607-47B7352D4C9D}"/>
              </a:ext>
            </a:extLst>
          </p:cNvPr>
          <p:cNvSpPr txBox="1">
            <a:spLocks/>
          </p:cNvSpPr>
          <p:nvPr/>
        </p:nvSpPr>
        <p:spPr>
          <a:xfrm>
            <a:off x="384693" y="5845149"/>
            <a:ext cx="6025056" cy="1325563"/>
          </a:xfrm>
          <a:prstGeom prst="rect">
            <a:avLst/>
          </a:prstGeom>
        </p:spPr>
        <p:txBody>
          <a:bodyPr vert="horz" lIns="91440" tIns="45720" rIns="91440" bIns="45720" rtlCol="0" anchor="ctr">
            <a:noAutofit/>
          </a:bodyPr>
          <a:lstStyle>
            <a:lvl1pPr algn="l" defTabSz="914217" rtl="0" eaLnBrk="1" latinLnBrk="0" hangingPunct="1">
              <a:lnSpc>
                <a:spcPct val="90000"/>
              </a:lnSpc>
              <a:spcBef>
                <a:spcPct val="0"/>
              </a:spcBef>
              <a:buNone/>
              <a:defRPr lang="en-US" sz="6000" b="1" i="0" kern="1200">
                <a:solidFill>
                  <a:schemeClr val="tx1"/>
                </a:solidFill>
                <a:latin typeface="Montserrat SemiBold" pitchFamily="2" charset="77"/>
                <a:ea typeface="Montserrat SemiBold" pitchFamily="2" charset="77"/>
                <a:cs typeface="Montserrat SemiBold" pitchFamily="2" charset="77"/>
              </a:defRPr>
            </a:lvl1pPr>
          </a:lstStyle>
          <a:p>
            <a:r>
              <a:rPr lang="en-US" sz="4000" dirty="0"/>
              <a:t>#</a:t>
            </a:r>
            <a:r>
              <a:rPr lang="en-US" sz="4000" dirty="0" err="1"/>
              <a:t>NEABigRead</a:t>
            </a:r>
            <a:endParaRPr lang="en-US" sz="4000" dirty="0"/>
          </a:p>
        </p:txBody>
      </p:sp>
    </p:spTree>
    <p:extLst>
      <p:ext uri="{BB962C8B-B14F-4D97-AF65-F5344CB8AC3E}">
        <p14:creationId xmlns:p14="http://schemas.microsoft.com/office/powerpoint/2010/main" val="112789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2E9E-206C-2545-81FC-22E277A15467}"/>
              </a:ext>
            </a:extLst>
          </p:cNvPr>
          <p:cNvSpPr>
            <a:spLocks noGrp="1"/>
          </p:cNvSpPr>
          <p:nvPr>
            <p:ph type="title"/>
          </p:nvPr>
        </p:nvSpPr>
        <p:spPr>
          <a:xfrm>
            <a:off x="1622023" y="3429000"/>
            <a:ext cx="9520594" cy="1799392"/>
          </a:xfrm>
        </p:spPr>
        <p:txBody>
          <a:bodyPr anchor="t">
            <a:normAutofit/>
          </a:bodyPr>
          <a:lstStyle/>
          <a:p>
            <a:r>
              <a:rPr lang="en-US"/>
              <a:t>Q &amp; A</a:t>
            </a:r>
          </a:p>
        </p:txBody>
      </p:sp>
      <p:sp>
        <p:nvSpPr>
          <p:cNvPr id="3" name="Text Placeholder 2">
            <a:extLst>
              <a:ext uri="{FF2B5EF4-FFF2-40B4-BE49-F238E27FC236}">
                <a16:creationId xmlns:a16="http://schemas.microsoft.com/office/drawing/2014/main" id="{854452FF-FD78-ED41-95F1-2905FFB299A1}"/>
              </a:ext>
            </a:extLst>
          </p:cNvPr>
          <p:cNvSpPr>
            <a:spLocks noGrp="1"/>
          </p:cNvSpPr>
          <p:nvPr>
            <p:ph type="body" sz="quarter" idx="10"/>
          </p:nvPr>
        </p:nvSpPr>
        <p:spPr>
          <a:xfrm>
            <a:off x="6096000" y="3429000"/>
            <a:ext cx="5538952" cy="3034862"/>
          </a:xfrm>
        </p:spPr>
        <p:txBody>
          <a:bodyPr>
            <a:normAutofit/>
          </a:bodyPr>
          <a:lstStyle/>
          <a:p>
            <a:r>
              <a:rPr lang="en-US" sz="2400" b="1" spc="0">
                <a:solidFill>
                  <a:schemeClr val="bg1"/>
                </a:solidFill>
                <a:latin typeface="Montserrat" pitchFamily="2" charset="77"/>
              </a:rPr>
              <a:t>Use the Q&amp;A box and we’ll address as many of your questions as we can. </a:t>
            </a:r>
          </a:p>
          <a:p>
            <a:endParaRPr lang="en-US" sz="2400" b="1" spc="0">
              <a:solidFill>
                <a:schemeClr val="bg1"/>
              </a:solidFill>
              <a:latin typeface="Montserrat" pitchFamily="2" charset="77"/>
            </a:endParaRPr>
          </a:p>
          <a:p>
            <a:r>
              <a:rPr lang="en-US" sz="2400" b="1" spc="0">
                <a:solidFill>
                  <a:schemeClr val="bg1"/>
                </a:solidFill>
                <a:latin typeface="Montserrat" pitchFamily="2" charset="77"/>
              </a:rPr>
              <a:t>If we don’t get to it, or it’s too specific, we’ll follow up!</a:t>
            </a:r>
          </a:p>
          <a:p>
            <a:pPr marL="285750" indent="-285750">
              <a:buFont typeface="Arial" panose="020B0604020202020204" pitchFamily="34" charset="0"/>
              <a:buChar char="•"/>
            </a:pPr>
            <a:endParaRPr lang="en-US" sz="2400" b="1">
              <a:solidFill>
                <a:schemeClr val="bg1"/>
              </a:solidFill>
            </a:endParaRPr>
          </a:p>
          <a:p>
            <a:pPr marL="285750" indent="-285750">
              <a:buFont typeface="Arial" panose="020B0604020202020204" pitchFamily="34" charset="0"/>
              <a:buChar char="•"/>
            </a:pP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22272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D93C-67CC-BC4F-9A2A-411C53775AEF}"/>
              </a:ext>
            </a:extLst>
          </p:cNvPr>
          <p:cNvSpPr>
            <a:spLocks noGrp="1"/>
          </p:cNvSpPr>
          <p:nvPr>
            <p:ph type="title"/>
          </p:nvPr>
        </p:nvSpPr>
        <p:spPr/>
        <p:txBody>
          <a:bodyPr/>
          <a:lstStyle/>
          <a:p>
            <a:r>
              <a:rPr lang="en-US"/>
              <a:t>Contact us</a:t>
            </a:r>
          </a:p>
        </p:txBody>
      </p:sp>
      <p:sp>
        <p:nvSpPr>
          <p:cNvPr id="4" name="Text Placeholder 3">
            <a:extLst>
              <a:ext uri="{FF2B5EF4-FFF2-40B4-BE49-F238E27FC236}">
                <a16:creationId xmlns:a16="http://schemas.microsoft.com/office/drawing/2014/main" id="{37C0C6BA-5C00-DC4A-B8A0-914A440D03A1}"/>
              </a:ext>
            </a:extLst>
          </p:cNvPr>
          <p:cNvSpPr>
            <a:spLocks noGrp="1"/>
          </p:cNvSpPr>
          <p:nvPr>
            <p:ph type="body" sz="quarter" idx="13"/>
          </p:nvPr>
        </p:nvSpPr>
        <p:spPr/>
        <p:txBody>
          <a:bodyPr>
            <a:normAutofit/>
          </a:bodyPr>
          <a:lstStyle/>
          <a:p>
            <a:br>
              <a:rPr lang="en-US">
                <a:solidFill>
                  <a:schemeClr val="tx1">
                    <a:lumMod val="65000"/>
                    <a:lumOff val="35000"/>
                  </a:schemeClr>
                </a:solidFill>
              </a:rPr>
            </a:br>
            <a:r>
              <a:rPr lang="en-US">
                <a:solidFill>
                  <a:schemeClr val="tx1">
                    <a:lumMod val="65000"/>
                    <a:lumOff val="35000"/>
                  </a:schemeClr>
                </a:solidFill>
              </a:rPr>
              <a:t>Hours of operation: Monday-Friday 8:30am-5:00pm Central</a:t>
            </a:r>
            <a:br>
              <a:rPr lang="en-US">
                <a:solidFill>
                  <a:schemeClr val="tx1">
                    <a:lumMod val="65000"/>
                    <a:lumOff val="35000"/>
                  </a:schemeClr>
                </a:solidFill>
              </a:rPr>
            </a:br>
            <a:r>
              <a:rPr lang="en-US">
                <a:solidFill>
                  <a:schemeClr val="tx1">
                    <a:lumMod val="65000"/>
                    <a:lumOff val="35000"/>
                  </a:schemeClr>
                </a:solidFill>
              </a:rPr>
              <a:t>Tel: 612.238.8010</a:t>
            </a:r>
            <a:br>
              <a:rPr lang="en-US"/>
            </a:br>
            <a:r>
              <a:rPr lang="en-US">
                <a:hlinkClick r:id="rId3"/>
              </a:rPr>
              <a:t>neabigread@artsmidwest.org</a:t>
            </a:r>
            <a:endParaRPr lang="en-US"/>
          </a:p>
        </p:txBody>
      </p:sp>
      <p:sp>
        <p:nvSpPr>
          <p:cNvPr id="6" name="Text Placeholder 5">
            <a:extLst>
              <a:ext uri="{FF2B5EF4-FFF2-40B4-BE49-F238E27FC236}">
                <a16:creationId xmlns:a16="http://schemas.microsoft.com/office/drawing/2014/main" id="{9C738EFA-4304-2047-A076-AF6810688A22}"/>
              </a:ext>
            </a:extLst>
          </p:cNvPr>
          <p:cNvSpPr>
            <a:spLocks noGrp="1"/>
          </p:cNvSpPr>
          <p:nvPr>
            <p:ph type="body" idx="1"/>
          </p:nvPr>
        </p:nvSpPr>
        <p:spPr/>
        <p:txBody>
          <a:bodyPr/>
          <a:lstStyle/>
          <a:p>
            <a:r>
              <a:rPr lang="en-US"/>
              <a:t>Arts Midwest</a:t>
            </a:r>
          </a:p>
        </p:txBody>
      </p:sp>
      <p:sp>
        <p:nvSpPr>
          <p:cNvPr id="7" name="Rectangle 6">
            <a:extLst>
              <a:ext uri="{FF2B5EF4-FFF2-40B4-BE49-F238E27FC236}">
                <a16:creationId xmlns:a16="http://schemas.microsoft.com/office/drawing/2014/main" id="{8F343614-B464-1C43-A2F7-7C2ABB96BD5C}"/>
              </a:ext>
            </a:extLst>
          </p:cNvPr>
          <p:cNvSpPr/>
          <p:nvPr/>
        </p:nvSpPr>
        <p:spPr>
          <a:xfrm>
            <a:off x="11353312" y="321276"/>
            <a:ext cx="262039"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63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2E9E-206C-2545-81FC-22E277A15467}"/>
              </a:ext>
            </a:extLst>
          </p:cNvPr>
          <p:cNvSpPr>
            <a:spLocks noGrp="1"/>
          </p:cNvSpPr>
          <p:nvPr>
            <p:ph type="title"/>
          </p:nvPr>
        </p:nvSpPr>
        <p:spPr>
          <a:xfrm>
            <a:off x="644555" y="3413234"/>
            <a:ext cx="9520594" cy="1799392"/>
          </a:xfrm>
        </p:spPr>
        <p:txBody>
          <a:bodyPr anchor="t">
            <a:normAutofit/>
          </a:bodyPr>
          <a:lstStyle/>
          <a:p>
            <a:r>
              <a:rPr lang="en-US"/>
              <a:t>Eligibility</a:t>
            </a:r>
          </a:p>
        </p:txBody>
      </p:sp>
      <p:sp>
        <p:nvSpPr>
          <p:cNvPr id="3" name="Text Placeholder 2">
            <a:extLst>
              <a:ext uri="{FF2B5EF4-FFF2-40B4-BE49-F238E27FC236}">
                <a16:creationId xmlns:a16="http://schemas.microsoft.com/office/drawing/2014/main" id="{854452FF-FD78-ED41-95F1-2905FFB299A1}"/>
              </a:ext>
            </a:extLst>
          </p:cNvPr>
          <p:cNvSpPr>
            <a:spLocks noGrp="1"/>
          </p:cNvSpPr>
          <p:nvPr>
            <p:ph type="body" sz="quarter" idx="10"/>
          </p:nvPr>
        </p:nvSpPr>
        <p:spPr>
          <a:xfrm>
            <a:off x="6096000" y="977462"/>
            <a:ext cx="5538952" cy="5486400"/>
          </a:xfrm>
        </p:spPr>
        <p:txBody>
          <a:bodyPr>
            <a:normAutofit/>
          </a:bodyPr>
          <a:lstStyle/>
          <a:p>
            <a:pPr marL="285750" indent="-285750">
              <a:buFont typeface="Arial" panose="020B0604020202020204" pitchFamily="34" charset="0"/>
              <a:buChar char="•"/>
            </a:pPr>
            <a:r>
              <a:rPr lang="en-US" sz="2400" b="1" spc="0">
                <a:solidFill>
                  <a:schemeClr val="bg1"/>
                </a:solidFill>
                <a:latin typeface="Montserrat" pitchFamily="2" charset="77"/>
              </a:rPr>
              <a:t>Nationwide opportunity, </a:t>
            </a:r>
            <a:br>
              <a:rPr lang="en-US" sz="2400" b="1" spc="0">
                <a:solidFill>
                  <a:schemeClr val="bg1"/>
                </a:solidFill>
                <a:latin typeface="Montserrat" pitchFamily="2" charset="77"/>
              </a:rPr>
            </a:br>
            <a:r>
              <a:rPr lang="en-US" sz="2400" b="1" spc="0">
                <a:solidFill>
                  <a:schemeClr val="bg1"/>
                </a:solidFill>
                <a:latin typeface="Montserrat" pitchFamily="2" charset="77"/>
              </a:rPr>
              <a:t>not just the Midwest. </a:t>
            </a:r>
          </a:p>
          <a:p>
            <a:pPr marL="285750" indent="-285750">
              <a:buFont typeface="Arial" panose="020B0604020202020204" pitchFamily="34" charset="0"/>
              <a:buChar char="•"/>
            </a:pPr>
            <a:r>
              <a:rPr lang="en-US" sz="2400" b="1" spc="0">
                <a:solidFill>
                  <a:schemeClr val="bg1"/>
                </a:solidFill>
                <a:latin typeface="Montserrat" pitchFamily="2" charset="77"/>
              </a:rPr>
              <a:t>Open to 501c3 non-profits, higher-ed, school districts, divisions of government, Federally-recognized tribal nations, and of course, libraries.</a:t>
            </a:r>
          </a:p>
          <a:p>
            <a:pPr marL="285750" indent="-285750">
              <a:buFont typeface="Arial" panose="020B0604020202020204" pitchFamily="34" charset="0"/>
              <a:buChar char="•"/>
            </a:pPr>
            <a:endParaRPr lang="en-US" sz="2400" b="1" spc="0">
              <a:solidFill>
                <a:schemeClr val="bg1"/>
              </a:solidFill>
              <a:latin typeface="Montserrat" pitchFamily="2" charset="77"/>
            </a:endParaRPr>
          </a:p>
          <a:p>
            <a:pPr marL="285750" indent="-285750">
              <a:buFont typeface="Arial" panose="020B0604020202020204" pitchFamily="34" charset="0"/>
              <a:buChar char="•"/>
            </a:pPr>
            <a:endParaRPr lang="en-US" sz="2400" b="1" spc="0">
              <a:solidFill>
                <a:schemeClr val="bg1"/>
              </a:solidFill>
              <a:latin typeface="Montserrat" pitchFamily="2" charset="77"/>
            </a:endParaRPr>
          </a:p>
          <a:p>
            <a:pPr marL="285750" indent="-285750">
              <a:buFont typeface="Arial" panose="020B0604020202020204" pitchFamily="34" charset="0"/>
              <a:buChar char="•"/>
            </a:pPr>
            <a:r>
              <a:rPr lang="en-US" sz="2400" b="1" spc="0">
                <a:solidFill>
                  <a:schemeClr val="bg1"/>
                </a:solidFill>
                <a:latin typeface="Montserrat" pitchFamily="2" charset="77"/>
              </a:rPr>
              <a:t>Not eligible? Consider partnering with an eligible organization to help host!</a:t>
            </a:r>
          </a:p>
          <a:p>
            <a:pPr marL="285750" indent="-285750">
              <a:buFont typeface="Arial" panose="020B0604020202020204" pitchFamily="34" charset="0"/>
              <a:buChar char="•"/>
            </a:pPr>
            <a:endParaRPr lang="en-US" sz="2400" b="1">
              <a:solidFill>
                <a:schemeClr val="bg1"/>
              </a:solidFill>
            </a:endParaRPr>
          </a:p>
          <a:p>
            <a:pPr marL="285750" indent="-285750">
              <a:buFont typeface="Arial" panose="020B0604020202020204" pitchFamily="34" charset="0"/>
              <a:buChar char="•"/>
            </a:pP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266089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F3EA0A4-5B73-8543-85EA-13CA48D66B75}"/>
              </a:ext>
            </a:extLst>
          </p:cNvPr>
          <p:cNvPicPr>
            <a:picLocks noGrp="1" noChangeAspect="1"/>
          </p:cNvPicPr>
          <p:nvPr>
            <p:ph type="pic" sz="quarter" idx="10"/>
          </p:nvPr>
        </p:nvPicPr>
        <p:blipFill>
          <a:blip r:embed="rId3"/>
          <a:srcRect l="24893" r="24893"/>
          <a:stretch/>
        </p:blipFill>
        <p:spPr>
          <a:xfrm>
            <a:off x="5930872" y="0"/>
            <a:ext cx="6292660" cy="7041378"/>
          </a:xfrm>
        </p:spPr>
      </p:pic>
      <p:sp>
        <p:nvSpPr>
          <p:cNvPr id="3" name="Title 2">
            <a:extLst>
              <a:ext uri="{FF2B5EF4-FFF2-40B4-BE49-F238E27FC236}">
                <a16:creationId xmlns:a16="http://schemas.microsoft.com/office/drawing/2014/main" id="{AB0E6831-9BAC-8547-B91A-0D59DF11E2A5}"/>
              </a:ext>
            </a:extLst>
          </p:cNvPr>
          <p:cNvSpPr>
            <a:spLocks noGrp="1"/>
          </p:cNvSpPr>
          <p:nvPr>
            <p:ph type="title"/>
          </p:nvPr>
        </p:nvSpPr>
        <p:spPr>
          <a:xfrm>
            <a:off x="537806" y="546881"/>
            <a:ext cx="4903624" cy="1460526"/>
          </a:xfrm>
        </p:spPr>
        <p:txBody>
          <a:bodyPr/>
          <a:lstStyle/>
          <a:p>
            <a:r>
              <a:rPr lang="en-US" b="0">
                <a:latin typeface="Montserrat Medium" pitchFamily="2" charset="77"/>
              </a:rPr>
              <a:t>What is an NEA Big Read anyway?</a:t>
            </a:r>
          </a:p>
        </p:txBody>
      </p:sp>
      <p:sp>
        <p:nvSpPr>
          <p:cNvPr id="4" name="Text Placeholder 3">
            <a:extLst>
              <a:ext uri="{FF2B5EF4-FFF2-40B4-BE49-F238E27FC236}">
                <a16:creationId xmlns:a16="http://schemas.microsoft.com/office/drawing/2014/main" id="{793FFDA3-4F01-3F40-ACE7-1D8E53D24798}"/>
              </a:ext>
            </a:extLst>
          </p:cNvPr>
          <p:cNvSpPr>
            <a:spLocks noGrp="1"/>
          </p:cNvSpPr>
          <p:nvPr>
            <p:ph type="body" sz="quarter" idx="32"/>
          </p:nvPr>
        </p:nvSpPr>
        <p:spPr>
          <a:xfrm>
            <a:off x="537806" y="3244333"/>
            <a:ext cx="4903624" cy="3066785"/>
          </a:xfrm>
        </p:spPr>
        <p:txBody>
          <a:bodyPr/>
          <a:lstStyle/>
          <a:p>
            <a:r>
              <a:rPr lang="en-US"/>
              <a:t>A series of events inspired by the themes and content of one of the books in the NEA Big Read library. These events are hosted by the applicant organization and their partners to reach a broad swath of the community.</a:t>
            </a:r>
          </a:p>
          <a:p>
            <a:endParaRPr lang="en-US"/>
          </a:p>
          <a:p>
            <a:r>
              <a:rPr lang="en-US"/>
              <a:t>Required events: kickoff, at least 5 book discussions, 2 presentations, 2 projects inviting community response to the book.</a:t>
            </a:r>
          </a:p>
        </p:txBody>
      </p:sp>
      <p:sp>
        <p:nvSpPr>
          <p:cNvPr id="2" name="Rectangle 1">
            <a:extLst>
              <a:ext uri="{FF2B5EF4-FFF2-40B4-BE49-F238E27FC236}">
                <a16:creationId xmlns:a16="http://schemas.microsoft.com/office/drawing/2014/main" id="{01C5DD69-E5BE-CD41-ACAF-88330F07D519}"/>
              </a:ext>
            </a:extLst>
          </p:cNvPr>
          <p:cNvSpPr/>
          <p:nvPr/>
        </p:nvSpPr>
        <p:spPr>
          <a:xfrm>
            <a:off x="5972408" y="3244334"/>
            <a:ext cx="309700" cy="369332"/>
          </a:xfrm>
          <a:prstGeom prst="rect">
            <a:avLst/>
          </a:prstGeom>
        </p:spPr>
        <p:txBody>
          <a:bodyPr wrap="none">
            <a:spAutoFit/>
          </a:bodyPr>
          <a:lstStyle/>
          <a:p>
            <a:r>
              <a:rPr lang="en-US"/>
              <a:t>  </a:t>
            </a:r>
          </a:p>
        </p:txBody>
      </p:sp>
      <p:sp>
        <p:nvSpPr>
          <p:cNvPr id="9" name="Rectangle 8">
            <a:extLst>
              <a:ext uri="{FF2B5EF4-FFF2-40B4-BE49-F238E27FC236}">
                <a16:creationId xmlns:a16="http://schemas.microsoft.com/office/drawing/2014/main" id="{12C76E5E-14D4-704B-913E-721CCFBEFACF}"/>
              </a:ext>
            </a:extLst>
          </p:cNvPr>
          <p:cNvSpPr/>
          <p:nvPr/>
        </p:nvSpPr>
        <p:spPr>
          <a:xfrm>
            <a:off x="5441430" y="378372"/>
            <a:ext cx="407577" cy="31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3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42FC-6555-BD4C-8CEC-92015452EBF3}"/>
              </a:ext>
            </a:extLst>
          </p:cNvPr>
          <p:cNvSpPr>
            <a:spLocks noGrp="1"/>
          </p:cNvSpPr>
          <p:nvPr>
            <p:ph type="title"/>
          </p:nvPr>
        </p:nvSpPr>
        <p:spPr/>
        <p:txBody>
          <a:bodyPr/>
          <a:lstStyle/>
          <a:p>
            <a:r>
              <a:rPr lang="en-US"/>
              <a:t>Application process</a:t>
            </a:r>
          </a:p>
        </p:txBody>
      </p:sp>
      <p:sp>
        <p:nvSpPr>
          <p:cNvPr id="3" name="Text Placeholder 2">
            <a:extLst>
              <a:ext uri="{FF2B5EF4-FFF2-40B4-BE49-F238E27FC236}">
                <a16:creationId xmlns:a16="http://schemas.microsoft.com/office/drawing/2014/main" id="{4F2F5952-0FBC-4347-8C1A-8A7971C701CC}"/>
              </a:ext>
            </a:extLst>
          </p:cNvPr>
          <p:cNvSpPr>
            <a:spLocks noGrp="1"/>
          </p:cNvSpPr>
          <p:nvPr>
            <p:ph type="body" sz="quarter" idx="10"/>
          </p:nvPr>
        </p:nvSpPr>
        <p:spPr/>
        <p:txBody>
          <a:bodyPr/>
          <a:lstStyle/>
          <a:p>
            <a:r>
              <a:rPr lang="en-US">
                <a:solidFill>
                  <a:schemeClr val="accent3"/>
                </a:solidFill>
              </a:rPr>
              <a:t>Overview</a:t>
            </a:r>
          </a:p>
        </p:txBody>
      </p:sp>
    </p:spTree>
    <p:extLst>
      <p:ext uri="{BB962C8B-B14F-4D97-AF65-F5344CB8AC3E}">
        <p14:creationId xmlns:p14="http://schemas.microsoft.com/office/powerpoint/2010/main" val="192674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907C-9C95-2F43-89C1-3E264A89AC17}"/>
              </a:ext>
            </a:extLst>
          </p:cNvPr>
          <p:cNvSpPr>
            <a:spLocks noGrp="1"/>
          </p:cNvSpPr>
          <p:nvPr>
            <p:ph type="title"/>
          </p:nvPr>
        </p:nvSpPr>
        <p:spPr>
          <a:xfrm>
            <a:off x="813226" y="445347"/>
            <a:ext cx="10399800" cy="1325563"/>
          </a:xfrm>
        </p:spPr>
        <p:txBody>
          <a:bodyPr/>
          <a:lstStyle/>
          <a:p>
            <a:r>
              <a:rPr lang="en-US"/>
              <a:t>Timeline</a:t>
            </a:r>
          </a:p>
        </p:txBody>
      </p:sp>
      <p:sp>
        <p:nvSpPr>
          <p:cNvPr id="6" name="Text Placeholder 5">
            <a:extLst>
              <a:ext uri="{FF2B5EF4-FFF2-40B4-BE49-F238E27FC236}">
                <a16:creationId xmlns:a16="http://schemas.microsoft.com/office/drawing/2014/main" id="{E6BB80CF-3746-B54A-B386-8E2F32E602C9}"/>
              </a:ext>
            </a:extLst>
          </p:cNvPr>
          <p:cNvSpPr txBox="1">
            <a:spLocks/>
          </p:cNvSpPr>
          <p:nvPr/>
        </p:nvSpPr>
        <p:spPr>
          <a:xfrm>
            <a:off x="6389053" y="1354443"/>
            <a:ext cx="2226628" cy="1015692"/>
          </a:xfrm>
          <a:prstGeom prst="rect">
            <a:avLst/>
          </a:prstGeom>
        </p:spPr>
        <p:txBody>
          <a:bodyPr vert="horz" lIns="182843" tIns="91422" rIns="182843" bIns="91422" rtlCol="0" anchor="b">
            <a:normAutofit fontScale="92500" lnSpcReduction="10000"/>
          </a:bodyPr>
          <a:lstStyle>
            <a:lvl1pPr marL="0" indent="0" algn="l" defTabSz="914217" rtl="0" eaLnBrk="1" latinLnBrk="0" hangingPunct="1">
              <a:lnSpc>
                <a:spcPct val="90000"/>
              </a:lnSpc>
              <a:spcBef>
                <a:spcPts val="1000"/>
              </a:spcBef>
              <a:buFont typeface="Arial" charset="0"/>
              <a:buNone/>
              <a:defRPr lang="en-US" sz="2400" b="0" i="0" kern="1200" spc="300">
                <a:solidFill>
                  <a:srgbClr val="F06698"/>
                </a:solidFill>
                <a:effectLst/>
                <a:latin typeface="Montserrat" pitchFamily="2" charset="77"/>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18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5pPr>
            <a:lvl6pPr marL="22860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3"/>
                </a:solidFill>
              </a:rPr>
              <a:t>Mid-February to March</a:t>
            </a:r>
          </a:p>
        </p:txBody>
      </p:sp>
      <p:sp>
        <p:nvSpPr>
          <p:cNvPr id="7" name="Text Placeholder 5">
            <a:extLst>
              <a:ext uri="{FF2B5EF4-FFF2-40B4-BE49-F238E27FC236}">
                <a16:creationId xmlns:a16="http://schemas.microsoft.com/office/drawing/2014/main" id="{CABABBE4-897D-7549-9B7B-2583AD8BAA09}"/>
              </a:ext>
            </a:extLst>
          </p:cNvPr>
          <p:cNvSpPr txBox="1">
            <a:spLocks/>
          </p:cNvSpPr>
          <p:nvPr/>
        </p:nvSpPr>
        <p:spPr>
          <a:xfrm>
            <a:off x="9081453" y="1354443"/>
            <a:ext cx="2226628" cy="823912"/>
          </a:xfrm>
          <a:prstGeom prst="rect">
            <a:avLst/>
          </a:prstGeom>
        </p:spPr>
        <p:txBody>
          <a:bodyPr vert="horz" lIns="182843" tIns="91422" rIns="182843" bIns="91422" rtlCol="0" anchor="b">
            <a:normAutofit/>
          </a:bodyPr>
          <a:lstStyle>
            <a:lvl1pPr marL="0" indent="0" algn="l" defTabSz="914217" rtl="0" eaLnBrk="1" latinLnBrk="0" hangingPunct="1">
              <a:lnSpc>
                <a:spcPct val="90000"/>
              </a:lnSpc>
              <a:spcBef>
                <a:spcPts val="1000"/>
              </a:spcBef>
              <a:buFont typeface="Arial" charset="0"/>
              <a:buNone/>
              <a:defRPr lang="en-US" sz="2400" b="0" i="0" kern="1200" spc="300">
                <a:solidFill>
                  <a:srgbClr val="F06698"/>
                </a:solidFill>
                <a:effectLst/>
                <a:latin typeface="Montserrat" pitchFamily="2" charset="77"/>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18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5pPr>
            <a:lvl6pPr marL="22860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3"/>
                </a:solidFill>
              </a:rPr>
              <a:t>April</a:t>
            </a:r>
          </a:p>
        </p:txBody>
      </p:sp>
      <p:sp>
        <p:nvSpPr>
          <p:cNvPr id="8" name="Text Placeholder 3">
            <a:extLst>
              <a:ext uri="{FF2B5EF4-FFF2-40B4-BE49-F238E27FC236}">
                <a16:creationId xmlns:a16="http://schemas.microsoft.com/office/drawing/2014/main" id="{0A453CB6-DAF5-4340-AFA7-9DAAF097F796}"/>
              </a:ext>
            </a:extLst>
          </p:cNvPr>
          <p:cNvSpPr txBox="1">
            <a:spLocks/>
          </p:cNvSpPr>
          <p:nvPr/>
        </p:nvSpPr>
        <p:spPr>
          <a:xfrm>
            <a:off x="3576320" y="2370137"/>
            <a:ext cx="2272836" cy="2983401"/>
          </a:xfrm>
          <a:prstGeom prst="rect">
            <a:avLst/>
          </a:prstGeom>
        </p:spPr>
        <p:txBody>
          <a:bodyPr vert="horz" lIns="182843" tIns="91422" rIns="182843" bIns="91422" rtlCol="0">
            <a:normAutofit/>
          </a:bodyPr>
          <a:lstStyle>
            <a:lvl1pPr marL="0" indent="0" algn="l" defTabSz="914217" rtl="0" eaLnBrk="1" latinLnBrk="0" hangingPunct="1">
              <a:lnSpc>
                <a:spcPct val="150000"/>
              </a:lnSpc>
              <a:spcBef>
                <a:spcPts val="1000"/>
              </a:spcBef>
              <a:buFont typeface="Arial" charset="0"/>
              <a:buNone/>
              <a:defRPr lang="en-US" sz="2000"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Application deadline</a:t>
            </a:r>
          </a:p>
        </p:txBody>
      </p:sp>
      <p:sp>
        <p:nvSpPr>
          <p:cNvPr id="9" name="Text Placeholder 3">
            <a:extLst>
              <a:ext uri="{FF2B5EF4-FFF2-40B4-BE49-F238E27FC236}">
                <a16:creationId xmlns:a16="http://schemas.microsoft.com/office/drawing/2014/main" id="{EFFB2BC3-D18B-FB42-B5D7-FBCA76D9D728}"/>
              </a:ext>
            </a:extLst>
          </p:cNvPr>
          <p:cNvSpPr txBox="1">
            <a:spLocks/>
          </p:cNvSpPr>
          <p:nvPr/>
        </p:nvSpPr>
        <p:spPr>
          <a:xfrm>
            <a:off x="6314928" y="2370136"/>
            <a:ext cx="2272836" cy="2983401"/>
          </a:xfrm>
          <a:prstGeom prst="rect">
            <a:avLst/>
          </a:prstGeom>
        </p:spPr>
        <p:txBody>
          <a:bodyPr vert="horz" lIns="182843" tIns="91422" rIns="182843" bIns="91422" rtlCol="0">
            <a:normAutofit/>
          </a:bodyPr>
          <a:lstStyle>
            <a:lvl1pPr marL="0" indent="0" algn="l" defTabSz="914217" rtl="0" eaLnBrk="1" latinLnBrk="0" hangingPunct="1">
              <a:lnSpc>
                <a:spcPct val="150000"/>
              </a:lnSpc>
              <a:spcBef>
                <a:spcPts val="1000"/>
              </a:spcBef>
              <a:buFont typeface="Arial" charset="0"/>
              <a:buNone/>
              <a:defRPr lang="en-US" sz="2000"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Panel reviews applications remotely</a:t>
            </a:r>
          </a:p>
          <a:p>
            <a:endParaRPr lang="en-US"/>
          </a:p>
        </p:txBody>
      </p:sp>
      <p:sp>
        <p:nvSpPr>
          <p:cNvPr id="10" name="Text Placeholder 3">
            <a:extLst>
              <a:ext uri="{FF2B5EF4-FFF2-40B4-BE49-F238E27FC236}">
                <a16:creationId xmlns:a16="http://schemas.microsoft.com/office/drawing/2014/main" id="{F90D8A05-72BB-BB45-BF80-683A671C8373}"/>
              </a:ext>
            </a:extLst>
          </p:cNvPr>
          <p:cNvSpPr txBox="1">
            <a:spLocks/>
          </p:cNvSpPr>
          <p:nvPr/>
        </p:nvSpPr>
        <p:spPr>
          <a:xfrm>
            <a:off x="9080964" y="2362832"/>
            <a:ext cx="2272836" cy="3387039"/>
          </a:xfrm>
          <a:prstGeom prst="rect">
            <a:avLst/>
          </a:prstGeom>
        </p:spPr>
        <p:txBody>
          <a:bodyPr vert="horz" lIns="182843" tIns="91422" rIns="182843" bIns="91422" rtlCol="0">
            <a:normAutofit/>
          </a:bodyPr>
          <a:lstStyle>
            <a:lvl1pPr marL="0" indent="0" algn="l" defTabSz="914217" rtl="0" eaLnBrk="1" latinLnBrk="0" hangingPunct="1">
              <a:lnSpc>
                <a:spcPct val="150000"/>
              </a:lnSpc>
              <a:spcBef>
                <a:spcPts val="1000"/>
              </a:spcBef>
              <a:buFont typeface="Arial" charset="0"/>
              <a:buNone/>
              <a:defRPr lang="en-US" sz="2000"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Notification to all applicants</a:t>
            </a:r>
          </a:p>
          <a:p>
            <a:pPr marL="342900" indent="-342900">
              <a:buFont typeface="Arial" panose="020B0604020202020204" pitchFamily="34" charset="0"/>
              <a:buChar char="•"/>
            </a:pPr>
            <a:r>
              <a:rPr lang="en-US"/>
              <a:t>Grant agreements issued</a:t>
            </a:r>
          </a:p>
        </p:txBody>
      </p:sp>
      <p:cxnSp>
        <p:nvCxnSpPr>
          <p:cNvPr id="12" name="Straight Connector 11">
            <a:extLst>
              <a:ext uri="{FF2B5EF4-FFF2-40B4-BE49-F238E27FC236}">
                <a16:creationId xmlns:a16="http://schemas.microsoft.com/office/drawing/2014/main" id="{485EF59D-A274-3645-B218-5F9B4E2A508D}"/>
              </a:ext>
            </a:extLst>
          </p:cNvPr>
          <p:cNvCxnSpPr/>
          <p:nvPr/>
        </p:nvCxnSpPr>
        <p:spPr>
          <a:xfrm>
            <a:off x="6294608" y="1354443"/>
            <a:ext cx="0" cy="4751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3BC9AE-67DC-5C4F-BDAD-FD6BB3170E83}"/>
              </a:ext>
            </a:extLst>
          </p:cNvPr>
          <p:cNvCxnSpPr/>
          <p:nvPr/>
        </p:nvCxnSpPr>
        <p:spPr>
          <a:xfrm>
            <a:off x="8991600" y="1354443"/>
            <a:ext cx="0" cy="475171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03B9432F-2874-AC44-8D22-BD0DFB124464}"/>
              </a:ext>
            </a:extLst>
          </p:cNvPr>
          <p:cNvSpPr txBox="1">
            <a:spLocks/>
          </p:cNvSpPr>
          <p:nvPr/>
        </p:nvSpPr>
        <p:spPr>
          <a:xfrm>
            <a:off x="3637279" y="1354442"/>
            <a:ext cx="2375847" cy="1015693"/>
          </a:xfrm>
          <a:prstGeom prst="rect">
            <a:avLst/>
          </a:prstGeom>
        </p:spPr>
        <p:txBody>
          <a:bodyPr vert="horz" lIns="182843" tIns="91422" rIns="182843" bIns="91422" rtlCol="0" anchor="b">
            <a:normAutofit/>
          </a:bodyPr>
          <a:lstStyle>
            <a:lvl1pPr marL="0" indent="0" algn="l" defTabSz="914217" rtl="0" eaLnBrk="1" latinLnBrk="0" hangingPunct="1">
              <a:lnSpc>
                <a:spcPct val="90000"/>
              </a:lnSpc>
              <a:spcBef>
                <a:spcPts val="1000"/>
              </a:spcBef>
              <a:buFont typeface="Arial" charset="0"/>
              <a:buNone/>
              <a:defRPr lang="en-US" sz="2400" b="0" i="0" kern="1200" spc="300">
                <a:solidFill>
                  <a:srgbClr val="F06698"/>
                </a:solidFill>
                <a:effectLst/>
                <a:latin typeface="Montserrat" pitchFamily="2" charset="77"/>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18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5pPr>
            <a:lvl6pPr marL="22860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3"/>
                </a:solidFill>
              </a:rPr>
              <a:t>January 27</a:t>
            </a:r>
          </a:p>
        </p:txBody>
      </p:sp>
      <p:cxnSp>
        <p:nvCxnSpPr>
          <p:cNvPr id="16" name="Straight Connector 15">
            <a:extLst>
              <a:ext uri="{FF2B5EF4-FFF2-40B4-BE49-F238E27FC236}">
                <a16:creationId xmlns:a16="http://schemas.microsoft.com/office/drawing/2014/main" id="{132BDA94-E943-5A4E-A485-64D51102D79B}"/>
              </a:ext>
            </a:extLst>
          </p:cNvPr>
          <p:cNvCxnSpPr/>
          <p:nvPr/>
        </p:nvCxnSpPr>
        <p:spPr>
          <a:xfrm>
            <a:off x="3542835" y="1354443"/>
            <a:ext cx="0" cy="47517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0D3CAAC7-E051-ED4D-84A8-8FFD354A7E97}"/>
              </a:ext>
            </a:extLst>
          </p:cNvPr>
          <p:cNvSpPr txBox="1">
            <a:spLocks/>
          </p:cNvSpPr>
          <p:nvPr/>
        </p:nvSpPr>
        <p:spPr>
          <a:xfrm>
            <a:off x="885508" y="1432241"/>
            <a:ext cx="2226628" cy="823912"/>
          </a:xfrm>
          <a:prstGeom prst="rect">
            <a:avLst/>
          </a:prstGeom>
        </p:spPr>
        <p:txBody>
          <a:bodyPr vert="horz" lIns="182843" tIns="91422" rIns="182843" bIns="91422" rtlCol="0" anchor="b">
            <a:normAutofit/>
          </a:bodyPr>
          <a:lstStyle>
            <a:lvl1pPr marL="0" indent="0" algn="l" defTabSz="914217" rtl="0" eaLnBrk="1" latinLnBrk="0" hangingPunct="1">
              <a:lnSpc>
                <a:spcPct val="90000"/>
              </a:lnSpc>
              <a:spcBef>
                <a:spcPts val="1000"/>
              </a:spcBef>
              <a:buFont typeface="Arial" charset="0"/>
              <a:buNone/>
              <a:defRPr lang="en-US" sz="2400" b="0" i="0" kern="1200" spc="300">
                <a:solidFill>
                  <a:srgbClr val="F06698"/>
                </a:solidFill>
                <a:effectLst/>
                <a:latin typeface="Montserrat" pitchFamily="2" charset="77"/>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18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1600" b="1" kern="1200">
                <a:solidFill>
                  <a:schemeClr val="tx1"/>
                </a:solidFill>
                <a:effectLst/>
                <a:latin typeface="Georgia" panose="02040502050405020303" pitchFamily="18" charset="0"/>
                <a:ea typeface="Georgia" panose="02040502050405020303" pitchFamily="18" charset="0"/>
                <a:cs typeface="Georgia" panose="02040502050405020303" pitchFamily="18" charset="0"/>
              </a:defRPr>
            </a:lvl5pPr>
            <a:lvl6pPr marL="22860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21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accent3"/>
                </a:solidFill>
              </a:rPr>
              <a:t>Now</a:t>
            </a:r>
          </a:p>
        </p:txBody>
      </p:sp>
      <p:cxnSp>
        <p:nvCxnSpPr>
          <p:cNvPr id="18" name="Straight Connector 17">
            <a:extLst>
              <a:ext uri="{FF2B5EF4-FFF2-40B4-BE49-F238E27FC236}">
                <a16:creationId xmlns:a16="http://schemas.microsoft.com/office/drawing/2014/main" id="{57510803-A7F0-3E44-9557-668EFCD34EA7}"/>
              </a:ext>
            </a:extLst>
          </p:cNvPr>
          <p:cNvCxnSpPr/>
          <p:nvPr/>
        </p:nvCxnSpPr>
        <p:spPr>
          <a:xfrm>
            <a:off x="791063" y="1432241"/>
            <a:ext cx="0" cy="4751717"/>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86811CB9-9F1A-A34D-ACF9-6506C33F0CA6}"/>
              </a:ext>
            </a:extLst>
          </p:cNvPr>
          <p:cNvSpPr txBox="1">
            <a:spLocks/>
          </p:cNvSpPr>
          <p:nvPr/>
        </p:nvSpPr>
        <p:spPr>
          <a:xfrm>
            <a:off x="879329" y="2370136"/>
            <a:ext cx="2272836" cy="4015166"/>
          </a:xfrm>
          <a:prstGeom prst="rect">
            <a:avLst/>
          </a:prstGeom>
        </p:spPr>
        <p:txBody>
          <a:bodyPr vert="horz" lIns="182843" tIns="91422" rIns="182843" bIns="91422" rtlCol="0">
            <a:normAutofit/>
          </a:bodyPr>
          <a:lstStyle>
            <a:lvl1pPr marL="0" indent="0" algn="l" defTabSz="914217" rtl="0" eaLnBrk="1" latinLnBrk="0" hangingPunct="1">
              <a:lnSpc>
                <a:spcPct val="150000"/>
              </a:lnSpc>
              <a:spcBef>
                <a:spcPts val="1000"/>
              </a:spcBef>
              <a:buFont typeface="Arial" charset="0"/>
              <a:buNone/>
              <a:defRPr lang="en-US" sz="2000" kern="120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2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2pPr>
            <a:lvl3pPr marL="9144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3pPr>
            <a:lvl4pPr marL="13716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4pPr>
            <a:lvl5pPr marL="1828800" indent="0" algn="l" defTabSz="914217" rtl="0" eaLnBrk="1" latinLnBrk="0" hangingPunct="1">
              <a:lnSpc>
                <a:spcPct val="90000"/>
              </a:lnSpc>
              <a:spcBef>
                <a:spcPts val="500"/>
              </a:spcBef>
              <a:buFont typeface="Arial" charset="0"/>
              <a:buNone/>
              <a:defRPr lang="en-US" sz="2000" kern="1200">
                <a:solidFill>
                  <a:srgbClr val="0F2118"/>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Applicants work on applications</a:t>
            </a:r>
          </a:p>
          <a:p>
            <a:pPr marL="342900" indent="-342900">
              <a:buFont typeface="Arial" panose="020B0604020202020204" pitchFamily="34" charset="0"/>
              <a:buChar char="•"/>
            </a:pPr>
            <a:r>
              <a:rPr lang="en-US"/>
              <a:t>Submit items for preliminary review; ask questions</a:t>
            </a:r>
          </a:p>
        </p:txBody>
      </p:sp>
      <p:sp>
        <p:nvSpPr>
          <p:cNvPr id="4" name="TextBox 3">
            <a:extLst>
              <a:ext uri="{FF2B5EF4-FFF2-40B4-BE49-F238E27FC236}">
                <a16:creationId xmlns:a16="http://schemas.microsoft.com/office/drawing/2014/main" id="{6A52CB67-41A0-E942-8B7F-E410DBA2B996}"/>
              </a:ext>
            </a:extLst>
          </p:cNvPr>
          <p:cNvSpPr txBox="1"/>
          <p:nvPr/>
        </p:nvSpPr>
        <p:spPr>
          <a:xfrm>
            <a:off x="11453247" y="511444"/>
            <a:ext cx="184731" cy="369332"/>
          </a:xfrm>
          <a:prstGeom prst="rect">
            <a:avLst/>
          </a:prstGeom>
          <a:noFill/>
        </p:spPr>
        <p:txBody>
          <a:bodyPr wrap="none" rtlCol="0">
            <a:spAutoFit/>
          </a:bodyPr>
          <a:lstStyle/>
          <a:p>
            <a:endParaRPr lang="en-US"/>
          </a:p>
        </p:txBody>
      </p:sp>
      <p:sp>
        <p:nvSpPr>
          <p:cNvPr id="5" name="Rectangle 4">
            <a:extLst>
              <a:ext uri="{FF2B5EF4-FFF2-40B4-BE49-F238E27FC236}">
                <a16:creationId xmlns:a16="http://schemas.microsoft.com/office/drawing/2014/main" id="{30987135-3F76-364F-BC97-F399E1C953E8}"/>
              </a:ext>
            </a:extLst>
          </p:cNvPr>
          <p:cNvSpPr/>
          <p:nvPr/>
        </p:nvSpPr>
        <p:spPr>
          <a:xfrm>
            <a:off x="11353800" y="325464"/>
            <a:ext cx="284178" cy="351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81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4C8B6-D042-4942-BA57-ACE6949EB7AF}"/>
              </a:ext>
            </a:extLst>
          </p:cNvPr>
          <p:cNvSpPr>
            <a:spLocks noGrp="1"/>
          </p:cNvSpPr>
          <p:nvPr>
            <p:ph type="body" sz="quarter" idx="10"/>
          </p:nvPr>
        </p:nvSpPr>
        <p:spPr/>
        <p:txBody>
          <a:bodyPr/>
          <a:lstStyle/>
          <a:p>
            <a:r>
              <a:rPr lang="en-US"/>
              <a:t>Brief tour</a:t>
            </a:r>
          </a:p>
        </p:txBody>
      </p:sp>
      <p:sp>
        <p:nvSpPr>
          <p:cNvPr id="3" name="Text Placeholder 2">
            <a:extLst>
              <a:ext uri="{FF2B5EF4-FFF2-40B4-BE49-F238E27FC236}">
                <a16:creationId xmlns:a16="http://schemas.microsoft.com/office/drawing/2014/main" id="{732EA9AD-E3AC-044F-B9EF-52763A3D452B}"/>
              </a:ext>
            </a:extLst>
          </p:cNvPr>
          <p:cNvSpPr>
            <a:spLocks noGrp="1"/>
          </p:cNvSpPr>
          <p:nvPr>
            <p:ph type="body" sz="quarter" idx="11"/>
          </p:nvPr>
        </p:nvSpPr>
        <p:spPr/>
        <p:txBody>
          <a:bodyPr/>
          <a:lstStyle/>
          <a:p>
            <a:r>
              <a:rPr lang="en-US" err="1"/>
              <a:t>www.artsmidwest.org</a:t>
            </a:r>
            <a:r>
              <a:rPr lang="en-US"/>
              <a:t>/programs/</a:t>
            </a:r>
            <a:r>
              <a:rPr lang="en-US" err="1"/>
              <a:t>neabigread</a:t>
            </a:r>
            <a:r>
              <a:rPr lang="en-US"/>
              <a:t>/</a:t>
            </a:r>
          </a:p>
        </p:txBody>
      </p:sp>
      <p:sp>
        <p:nvSpPr>
          <p:cNvPr id="4" name="Rectangle 3">
            <a:extLst>
              <a:ext uri="{FF2B5EF4-FFF2-40B4-BE49-F238E27FC236}">
                <a16:creationId xmlns:a16="http://schemas.microsoft.com/office/drawing/2014/main" id="{738787E9-3BF8-B741-9B33-457EFF43DF0A}"/>
              </a:ext>
            </a:extLst>
          </p:cNvPr>
          <p:cNvSpPr/>
          <p:nvPr/>
        </p:nvSpPr>
        <p:spPr>
          <a:xfrm>
            <a:off x="11236271" y="0"/>
            <a:ext cx="401946" cy="898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02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BCDBC8-1ADB-B044-8AB4-788ECACC7309}"/>
              </a:ext>
            </a:extLst>
          </p:cNvPr>
          <p:cNvPicPr>
            <a:picLocks noChangeAspect="1"/>
          </p:cNvPicPr>
          <p:nvPr/>
        </p:nvPicPr>
        <p:blipFill>
          <a:blip r:embed="rId3"/>
          <a:stretch>
            <a:fillRect/>
          </a:stretch>
        </p:blipFill>
        <p:spPr>
          <a:xfrm>
            <a:off x="5771956" y="1146875"/>
            <a:ext cx="6420044" cy="5184183"/>
          </a:xfrm>
          <a:prstGeom prst="rect">
            <a:avLst/>
          </a:prstGeom>
          <a:noFill/>
        </p:spPr>
      </p:pic>
      <p:sp>
        <p:nvSpPr>
          <p:cNvPr id="9" name="Title 2">
            <a:extLst>
              <a:ext uri="{FF2B5EF4-FFF2-40B4-BE49-F238E27FC236}">
                <a16:creationId xmlns:a16="http://schemas.microsoft.com/office/drawing/2014/main" id="{81C83B96-FF70-4FF8-874C-262E88358500}"/>
              </a:ext>
            </a:extLst>
          </p:cNvPr>
          <p:cNvSpPr>
            <a:spLocks noGrp="1"/>
          </p:cNvSpPr>
          <p:nvPr>
            <p:ph type="title"/>
          </p:nvPr>
        </p:nvSpPr>
        <p:spPr>
          <a:xfrm>
            <a:off x="537806" y="1012851"/>
            <a:ext cx="4903624" cy="1460526"/>
          </a:xfrm>
        </p:spPr>
        <p:txBody>
          <a:bodyPr anchor="t">
            <a:normAutofit/>
          </a:bodyPr>
          <a:lstStyle/>
          <a:p>
            <a:r>
              <a:rPr lang="en-US"/>
              <a:t>Guidelines page</a:t>
            </a:r>
          </a:p>
        </p:txBody>
      </p:sp>
      <p:sp>
        <p:nvSpPr>
          <p:cNvPr id="12" name="Rectangle 11">
            <a:extLst>
              <a:ext uri="{FF2B5EF4-FFF2-40B4-BE49-F238E27FC236}">
                <a16:creationId xmlns:a16="http://schemas.microsoft.com/office/drawing/2014/main" id="{95791869-6002-A246-9E48-83591EE3649C}"/>
              </a:ext>
            </a:extLst>
          </p:cNvPr>
          <p:cNvSpPr/>
          <p:nvPr/>
        </p:nvSpPr>
        <p:spPr>
          <a:xfrm>
            <a:off x="5441430" y="325464"/>
            <a:ext cx="354936" cy="34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96532A50-FE16-CB4F-81F2-4B88F5243559}"/>
              </a:ext>
            </a:extLst>
          </p:cNvPr>
          <p:cNvSpPr txBox="1">
            <a:spLocks/>
          </p:cNvSpPr>
          <p:nvPr/>
        </p:nvSpPr>
        <p:spPr>
          <a:xfrm>
            <a:off x="537806" y="264627"/>
            <a:ext cx="11010900" cy="508000"/>
          </a:xfrm>
          <a:prstGeom prst="rect">
            <a:avLst/>
          </a:prstGeom>
        </p:spPr>
        <p:txBody>
          <a:bodyPr/>
          <a:lstStyle>
            <a:lvl1pPr marL="0" indent="0" algn="l" defTabSz="914217" rtl="0" eaLnBrk="1" latinLnBrk="0" hangingPunct="1">
              <a:lnSpc>
                <a:spcPct val="90000"/>
              </a:lnSpc>
              <a:spcBef>
                <a:spcPts val="1000"/>
              </a:spcBef>
              <a:buFont typeface="Arial" charset="0"/>
              <a:buNone/>
              <a:defRPr lang="en-US" sz="24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109" indent="0" algn="l" defTabSz="914217" rtl="0" eaLnBrk="1" latinLnBrk="0" hangingPunct="1">
              <a:lnSpc>
                <a:spcPct val="90000"/>
              </a:lnSpc>
              <a:spcBef>
                <a:spcPts val="500"/>
              </a:spcBef>
              <a:buFont typeface="Arial" charset="0"/>
              <a:buNone/>
              <a:defRPr lang="en-US" sz="20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2pPr>
            <a:lvl3pPr marL="914217" indent="0" algn="l" defTabSz="914217" rtl="0" eaLnBrk="1" latinLnBrk="0" hangingPunct="1">
              <a:lnSpc>
                <a:spcPct val="90000"/>
              </a:lnSpc>
              <a:spcBef>
                <a:spcPts val="500"/>
              </a:spcBef>
              <a:buFont typeface="Arial" charset="0"/>
              <a:buNone/>
              <a:defRPr lang="en-US" sz="18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3pPr>
            <a:lvl4pPr marL="1371326" indent="0" algn="l" defTabSz="914217" rtl="0" eaLnBrk="1" latinLnBrk="0" hangingPunct="1">
              <a:lnSpc>
                <a:spcPct val="90000"/>
              </a:lnSpc>
              <a:spcBef>
                <a:spcPts val="500"/>
              </a:spcBef>
              <a:buFont typeface="Arial" charset="0"/>
              <a:buNone/>
              <a:defRPr lang="en-US" sz="16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4pPr>
            <a:lvl5pPr marL="1828434" indent="0" algn="l" defTabSz="914217" rtl="0" eaLnBrk="1" latinLnBrk="0" hangingPunct="1">
              <a:lnSpc>
                <a:spcPct val="90000"/>
              </a:lnSpc>
              <a:spcBef>
                <a:spcPts val="500"/>
              </a:spcBef>
              <a:buFont typeface="Arial" charset="0"/>
              <a:buNone/>
              <a:defRPr lang="en-US" sz="1600" kern="1200" dirty="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www.artsmidwest.org/programs/neabigread/guidelines</a:t>
            </a:r>
          </a:p>
        </p:txBody>
      </p:sp>
    </p:spTree>
    <p:extLst>
      <p:ext uri="{BB962C8B-B14F-4D97-AF65-F5344CB8AC3E}">
        <p14:creationId xmlns:p14="http://schemas.microsoft.com/office/powerpoint/2010/main" val="420153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1C83B96-FF70-4FF8-874C-262E88358500}"/>
              </a:ext>
            </a:extLst>
          </p:cNvPr>
          <p:cNvSpPr>
            <a:spLocks noGrp="1"/>
          </p:cNvSpPr>
          <p:nvPr>
            <p:ph type="title"/>
          </p:nvPr>
        </p:nvSpPr>
        <p:spPr>
          <a:xfrm>
            <a:off x="537806" y="1012851"/>
            <a:ext cx="4903624" cy="1460526"/>
          </a:xfrm>
        </p:spPr>
        <p:txBody>
          <a:bodyPr anchor="t">
            <a:normAutofit/>
          </a:bodyPr>
          <a:lstStyle/>
          <a:p>
            <a:r>
              <a:rPr lang="en-US"/>
              <a:t>Intent to apply</a:t>
            </a:r>
          </a:p>
        </p:txBody>
      </p:sp>
      <p:sp>
        <p:nvSpPr>
          <p:cNvPr id="12" name="Rectangle 11">
            <a:extLst>
              <a:ext uri="{FF2B5EF4-FFF2-40B4-BE49-F238E27FC236}">
                <a16:creationId xmlns:a16="http://schemas.microsoft.com/office/drawing/2014/main" id="{95791869-6002-A246-9E48-83591EE3649C}"/>
              </a:ext>
            </a:extLst>
          </p:cNvPr>
          <p:cNvSpPr/>
          <p:nvPr/>
        </p:nvSpPr>
        <p:spPr>
          <a:xfrm>
            <a:off x="5441430" y="325464"/>
            <a:ext cx="354936" cy="34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9BB8F5-FE38-564F-B288-7EFA7290C09B}"/>
              </a:ext>
            </a:extLst>
          </p:cNvPr>
          <p:cNvPicPr>
            <a:picLocks noChangeAspect="1"/>
          </p:cNvPicPr>
          <p:nvPr/>
        </p:nvPicPr>
        <p:blipFill>
          <a:blip r:embed="rId3"/>
          <a:stretch>
            <a:fillRect/>
          </a:stretch>
        </p:blipFill>
        <p:spPr>
          <a:xfrm>
            <a:off x="5441430" y="1743114"/>
            <a:ext cx="5941648" cy="4918841"/>
          </a:xfrm>
          <a:prstGeom prst="rect">
            <a:avLst/>
          </a:prstGeom>
        </p:spPr>
      </p:pic>
      <p:sp>
        <p:nvSpPr>
          <p:cNvPr id="5" name="Text Placeholder 2">
            <a:extLst>
              <a:ext uri="{FF2B5EF4-FFF2-40B4-BE49-F238E27FC236}">
                <a16:creationId xmlns:a16="http://schemas.microsoft.com/office/drawing/2014/main" id="{237B0475-0A7F-4C5D-99AE-5FF80D42FD56}"/>
              </a:ext>
            </a:extLst>
          </p:cNvPr>
          <p:cNvSpPr txBox="1">
            <a:spLocks/>
          </p:cNvSpPr>
          <p:nvPr/>
        </p:nvSpPr>
        <p:spPr>
          <a:xfrm>
            <a:off x="537806" y="264627"/>
            <a:ext cx="11010900" cy="508000"/>
          </a:xfrm>
          <a:prstGeom prst="rect">
            <a:avLst/>
          </a:prstGeom>
        </p:spPr>
        <p:txBody>
          <a:bodyPr/>
          <a:lstStyle>
            <a:lvl1pPr marL="0" indent="0" algn="l" defTabSz="914217" rtl="0" eaLnBrk="1" latinLnBrk="0" hangingPunct="1">
              <a:lnSpc>
                <a:spcPct val="90000"/>
              </a:lnSpc>
              <a:spcBef>
                <a:spcPts val="1000"/>
              </a:spcBef>
              <a:buFont typeface="Arial" charset="0"/>
              <a:buNone/>
              <a:defRPr lang="en-US" sz="24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1pPr>
            <a:lvl2pPr marL="457109" indent="0" algn="l" defTabSz="914217" rtl="0" eaLnBrk="1" latinLnBrk="0" hangingPunct="1">
              <a:lnSpc>
                <a:spcPct val="90000"/>
              </a:lnSpc>
              <a:spcBef>
                <a:spcPts val="500"/>
              </a:spcBef>
              <a:buFont typeface="Arial" charset="0"/>
              <a:buNone/>
              <a:defRPr lang="en-US" sz="20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2pPr>
            <a:lvl3pPr marL="914217" indent="0" algn="l" defTabSz="914217" rtl="0" eaLnBrk="1" latinLnBrk="0" hangingPunct="1">
              <a:lnSpc>
                <a:spcPct val="90000"/>
              </a:lnSpc>
              <a:spcBef>
                <a:spcPts val="500"/>
              </a:spcBef>
              <a:buFont typeface="Arial" charset="0"/>
              <a:buNone/>
              <a:defRPr lang="en-US" sz="18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3pPr>
            <a:lvl4pPr marL="1371326" indent="0" algn="l" defTabSz="914217" rtl="0" eaLnBrk="1" latinLnBrk="0" hangingPunct="1">
              <a:lnSpc>
                <a:spcPct val="90000"/>
              </a:lnSpc>
              <a:spcBef>
                <a:spcPts val="500"/>
              </a:spcBef>
              <a:buFont typeface="Arial" charset="0"/>
              <a:buNone/>
              <a:defRPr lang="en-US" sz="1600" kern="1200" dirty="0" smtClean="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4pPr>
            <a:lvl5pPr marL="1828434" indent="0" algn="l" defTabSz="914217" rtl="0" eaLnBrk="1" latinLnBrk="0" hangingPunct="1">
              <a:lnSpc>
                <a:spcPct val="90000"/>
              </a:lnSpc>
              <a:spcBef>
                <a:spcPts val="500"/>
              </a:spcBef>
              <a:buFont typeface="Arial" charset="0"/>
              <a:buNone/>
              <a:defRPr lang="en-US" sz="1600" kern="1200" dirty="0">
                <a:solidFill>
                  <a:schemeClr val="accent3"/>
                </a:solidFill>
                <a:effectLst/>
                <a:latin typeface="Georgia" panose="02040502050405020303" pitchFamily="18" charset="0"/>
                <a:ea typeface="Georgia" panose="02040502050405020303" pitchFamily="18" charset="0"/>
                <a:cs typeface="Georgia" panose="02040502050405020303" pitchFamily="18"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www.artsmidwest.org/programs/neabigread/</a:t>
            </a:r>
          </a:p>
        </p:txBody>
      </p:sp>
    </p:spTree>
    <p:extLst>
      <p:ext uri="{BB962C8B-B14F-4D97-AF65-F5344CB8AC3E}">
        <p14:creationId xmlns:p14="http://schemas.microsoft.com/office/powerpoint/2010/main" val="36688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54DF-43AE-9843-9775-316DB2D9E1C6}"/>
              </a:ext>
            </a:extLst>
          </p:cNvPr>
          <p:cNvSpPr>
            <a:spLocks noGrp="1"/>
          </p:cNvSpPr>
          <p:nvPr>
            <p:ph type="title"/>
          </p:nvPr>
        </p:nvSpPr>
        <p:spPr>
          <a:xfrm>
            <a:off x="567561" y="1033462"/>
            <a:ext cx="11146220" cy="1325563"/>
          </a:xfrm>
        </p:spPr>
        <p:txBody>
          <a:bodyPr/>
          <a:lstStyle/>
          <a:p>
            <a:r>
              <a:rPr lang="en-US"/>
              <a:t>Things to take care of next</a:t>
            </a:r>
          </a:p>
        </p:txBody>
      </p:sp>
      <p:sp>
        <p:nvSpPr>
          <p:cNvPr id="3" name="Text Placeholder 2">
            <a:extLst>
              <a:ext uri="{FF2B5EF4-FFF2-40B4-BE49-F238E27FC236}">
                <a16:creationId xmlns:a16="http://schemas.microsoft.com/office/drawing/2014/main" id="{40A8F0C7-8EA5-0E41-B625-96D0A3CA8711}"/>
              </a:ext>
            </a:extLst>
          </p:cNvPr>
          <p:cNvSpPr>
            <a:spLocks noGrp="1"/>
          </p:cNvSpPr>
          <p:nvPr>
            <p:ph type="body" idx="1"/>
          </p:nvPr>
        </p:nvSpPr>
        <p:spPr/>
        <p:txBody>
          <a:bodyPr>
            <a:normAutofit/>
          </a:bodyPr>
          <a:lstStyle/>
          <a:p>
            <a:r>
              <a:rPr lang="en-US">
                <a:solidFill>
                  <a:schemeClr val="accent3"/>
                </a:solidFill>
              </a:rPr>
              <a:t>DUNS number</a:t>
            </a:r>
          </a:p>
        </p:txBody>
      </p:sp>
      <p:sp>
        <p:nvSpPr>
          <p:cNvPr id="4" name="Text Placeholder 3">
            <a:extLst>
              <a:ext uri="{FF2B5EF4-FFF2-40B4-BE49-F238E27FC236}">
                <a16:creationId xmlns:a16="http://schemas.microsoft.com/office/drawing/2014/main" id="{7DEB860C-9371-2943-B9B2-8F936305A008}"/>
              </a:ext>
            </a:extLst>
          </p:cNvPr>
          <p:cNvSpPr>
            <a:spLocks noGrp="1"/>
          </p:cNvSpPr>
          <p:nvPr>
            <p:ph type="body" sz="quarter" idx="13"/>
          </p:nvPr>
        </p:nvSpPr>
        <p:spPr/>
        <p:txBody>
          <a:bodyPr/>
          <a:lstStyle/>
          <a:p>
            <a:r>
              <a:rPr lang="en-US">
                <a:hlinkClick r:id="rId3"/>
              </a:rPr>
              <a:t>https://www.dnb.com/duns-number/get-a-duns.html</a:t>
            </a:r>
            <a:r>
              <a:rPr lang="en-US"/>
              <a:t> </a:t>
            </a:r>
          </a:p>
          <a:p>
            <a:endParaRPr lang="en-US"/>
          </a:p>
          <a:p>
            <a:pPr marL="342900" indent="-342900">
              <a:buFont typeface="Arial" panose="020B0604020202020204" pitchFamily="34" charset="0"/>
              <a:buChar char="•"/>
            </a:pPr>
            <a:r>
              <a:rPr lang="en-US"/>
              <a:t>Quick and easy</a:t>
            </a:r>
          </a:p>
          <a:p>
            <a:pPr marL="342900" indent="-342900">
              <a:buFont typeface="Arial" panose="020B0604020202020204" pitchFamily="34" charset="0"/>
              <a:buChar char="•"/>
            </a:pPr>
            <a:r>
              <a:rPr lang="en-US"/>
              <a:t>Free</a:t>
            </a:r>
          </a:p>
        </p:txBody>
      </p:sp>
      <p:sp>
        <p:nvSpPr>
          <p:cNvPr id="5" name="Text Placeholder 4">
            <a:extLst>
              <a:ext uri="{FF2B5EF4-FFF2-40B4-BE49-F238E27FC236}">
                <a16:creationId xmlns:a16="http://schemas.microsoft.com/office/drawing/2014/main" id="{E8A6A6FD-5A81-C646-AD28-A0D1BD554AA6}"/>
              </a:ext>
            </a:extLst>
          </p:cNvPr>
          <p:cNvSpPr>
            <a:spLocks noGrp="1"/>
          </p:cNvSpPr>
          <p:nvPr>
            <p:ph type="body" sz="quarter" idx="14"/>
          </p:nvPr>
        </p:nvSpPr>
        <p:spPr>
          <a:xfrm>
            <a:off x="6196012" y="3182936"/>
            <a:ext cx="5157788" cy="3294064"/>
          </a:xfrm>
        </p:spPr>
        <p:txBody>
          <a:bodyPr>
            <a:normAutofit fontScale="92500" lnSpcReduction="20000"/>
          </a:bodyPr>
          <a:lstStyle/>
          <a:p>
            <a:pPr marL="342900" indent="-342900">
              <a:buFont typeface="Arial" panose="020B0604020202020204" pitchFamily="34" charset="0"/>
              <a:buChar char="•"/>
            </a:pPr>
            <a:r>
              <a:rPr lang="en-US"/>
              <a:t>Requires DUNS number, EIN number, notarized letter</a:t>
            </a:r>
          </a:p>
          <a:p>
            <a:pPr marL="342900" indent="-342900">
              <a:buFont typeface="Arial" panose="020B0604020202020204" pitchFamily="34" charset="0"/>
              <a:buChar char="•"/>
            </a:pPr>
            <a:r>
              <a:rPr lang="en-US"/>
              <a:t>Free to establish and maintain (yearly)</a:t>
            </a:r>
          </a:p>
          <a:p>
            <a:pPr marL="342900" indent="-342900">
              <a:buFont typeface="Arial" panose="020B0604020202020204" pitchFamily="34" charset="0"/>
              <a:buChar char="•"/>
            </a:pPr>
            <a:r>
              <a:rPr lang="en-US"/>
              <a:t>Can take a up to two weeks, but not necessary to have done before applying</a:t>
            </a:r>
          </a:p>
          <a:p>
            <a:pPr marL="342900" indent="-342900">
              <a:buFont typeface="Arial" panose="020B0604020202020204" pitchFamily="34" charset="0"/>
              <a:buChar char="•"/>
            </a:pPr>
            <a:r>
              <a:rPr lang="en-US"/>
              <a:t>Assistance provided by Federal Service Desk</a:t>
            </a:r>
          </a:p>
        </p:txBody>
      </p:sp>
      <p:sp>
        <p:nvSpPr>
          <p:cNvPr id="6" name="Text Placeholder 5">
            <a:extLst>
              <a:ext uri="{FF2B5EF4-FFF2-40B4-BE49-F238E27FC236}">
                <a16:creationId xmlns:a16="http://schemas.microsoft.com/office/drawing/2014/main" id="{7C3AE434-0D0A-A74F-B236-44534007369A}"/>
              </a:ext>
            </a:extLst>
          </p:cNvPr>
          <p:cNvSpPr>
            <a:spLocks noGrp="1"/>
          </p:cNvSpPr>
          <p:nvPr>
            <p:ph type="body" idx="15"/>
          </p:nvPr>
        </p:nvSpPr>
        <p:spPr/>
        <p:txBody>
          <a:bodyPr>
            <a:normAutofit/>
          </a:bodyPr>
          <a:lstStyle/>
          <a:p>
            <a:r>
              <a:rPr lang="en-US" err="1">
                <a:solidFill>
                  <a:schemeClr val="accent3"/>
                </a:solidFill>
              </a:rPr>
              <a:t>SAM.gov</a:t>
            </a:r>
            <a:r>
              <a:rPr lang="en-US">
                <a:solidFill>
                  <a:schemeClr val="accent3"/>
                </a:solidFill>
              </a:rPr>
              <a:t> registration</a:t>
            </a:r>
          </a:p>
        </p:txBody>
      </p:sp>
      <p:sp>
        <p:nvSpPr>
          <p:cNvPr id="7" name="Rectangle 6">
            <a:extLst>
              <a:ext uri="{FF2B5EF4-FFF2-40B4-BE49-F238E27FC236}">
                <a16:creationId xmlns:a16="http://schemas.microsoft.com/office/drawing/2014/main" id="{7D7BFD72-D732-4039-9180-AB40CB7985A5}"/>
              </a:ext>
            </a:extLst>
          </p:cNvPr>
          <p:cNvSpPr/>
          <p:nvPr/>
        </p:nvSpPr>
        <p:spPr>
          <a:xfrm>
            <a:off x="11353799" y="310551"/>
            <a:ext cx="205597" cy="32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996687"/>
      </p:ext>
    </p:extLst>
  </p:cSld>
  <p:clrMapOvr>
    <a:masterClrMapping/>
  </p:clrMapOvr>
</p:sld>
</file>

<file path=ppt/theme/theme1.xml><?xml version="1.0" encoding="utf-8"?>
<a:theme xmlns:a="http://schemas.openxmlformats.org/drawingml/2006/main" name="Default Theme">
  <a:themeElements>
    <a:clrScheme name="Custom 2">
      <a:dk1>
        <a:srgbClr val="112219"/>
      </a:dk1>
      <a:lt1>
        <a:srgbClr val="FFFFFF"/>
      </a:lt1>
      <a:dk2>
        <a:srgbClr val="669933"/>
      </a:dk2>
      <a:lt2>
        <a:srgbClr val="D6D8C5"/>
      </a:lt2>
      <a:accent1>
        <a:srgbClr val="FF6699"/>
      </a:accent1>
      <a:accent2>
        <a:srgbClr val="CCCC33"/>
      </a:accent2>
      <a:accent3>
        <a:srgbClr val="747464"/>
      </a:accent3>
      <a:accent4>
        <a:srgbClr val="F3FF69"/>
      </a:accent4>
      <a:accent5>
        <a:srgbClr val="E0FFFF"/>
      </a:accent5>
      <a:accent6>
        <a:srgbClr val="4C733C"/>
      </a:accent6>
      <a:hlink>
        <a:srgbClr val="F3858E"/>
      </a:hlink>
      <a:folHlink>
        <a:srgbClr val="FF6699"/>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06_23_2020" id="{2BC02257-D269-C447-BEA9-31DCF8F09A86}" vid="{0A5C5265-4F32-2C47-A203-9A87E880DA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rstvideo xmlns="6bc5063b-bc2a-41e4-95e4-f81c8215e8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B3F879A75B2549A859A6D364896EE1" ma:contentTypeVersion="13" ma:contentTypeDescription="Create a new document." ma:contentTypeScope="" ma:versionID="71dc10a304e6fdf61361081b0ba335a3">
  <xsd:schema xmlns:xsd="http://www.w3.org/2001/XMLSchema" xmlns:xs="http://www.w3.org/2001/XMLSchema" xmlns:p="http://schemas.microsoft.com/office/2006/metadata/properties" xmlns:ns2="6bc5063b-bc2a-41e4-95e4-f81c8215e8d6" xmlns:ns3="0e66cf1b-434c-4d04-b7e2-57063708f421" targetNamespace="http://schemas.microsoft.com/office/2006/metadata/properties" ma:root="true" ma:fieldsID="025b9a525cb7afb8757c6df2653c5219" ns2:_="" ns3:_="">
    <xsd:import namespace="6bc5063b-bc2a-41e4-95e4-f81c8215e8d6"/>
    <xsd:import namespace="0e66cf1b-434c-4d04-b7e2-57063708f4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First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5063b-bc2a-41e4-95e4-f81c8215e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irstvideo" ma:index="20" nillable="true" ma:displayName="First video" ma:format="Dropdown" ma:internalName="First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0e66cf1b-434c-4d04-b7e2-57063708f4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645933-B61D-43A4-A7E3-DEC09BB3A937}">
  <ds:schemaRef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e66cf1b-434c-4d04-b7e2-57063708f421"/>
    <ds:schemaRef ds:uri="6bc5063b-bc2a-41e4-95e4-f81c8215e8d6"/>
  </ds:schemaRefs>
</ds:datastoreItem>
</file>

<file path=customXml/itemProps2.xml><?xml version="1.0" encoding="utf-8"?>
<ds:datastoreItem xmlns:ds="http://schemas.openxmlformats.org/officeDocument/2006/customXml" ds:itemID="{5409E10D-8548-4E42-8731-42F126FA7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5063b-bc2a-41e4-95e4-f81c8215e8d6"/>
    <ds:schemaRef ds:uri="0e66cf1b-434c-4d04-b7e2-57063708f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33D77E-8654-4BDE-98C1-D67C2421F8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2273</Words>
  <Application>Microsoft Macintosh PowerPoint</Application>
  <PresentationFormat>Widescreen</PresentationFormat>
  <Paragraphs>137</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Georgia</vt:lpstr>
      <vt:lpstr>Lato Light</vt:lpstr>
      <vt:lpstr>Montserrat</vt:lpstr>
      <vt:lpstr>Montserrat Extra</vt:lpstr>
      <vt:lpstr>Montserrat Light</vt:lpstr>
      <vt:lpstr>Montserrat Medium</vt:lpstr>
      <vt:lpstr>Montserrat SemiBold</vt:lpstr>
      <vt:lpstr>Times</vt:lpstr>
      <vt:lpstr>Default Theme</vt:lpstr>
      <vt:lpstr>PowerPoint Presentation</vt:lpstr>
      <vt:lpstr>Eligibility</vt:lpstr>
      <vt:lpstr>What is an NEA Big Read anyway?</vt:lpstr>
      <vt:lpstr>Application process</vt:lpstr>
      <vt:lpstr>Timeline</vt:lpstr>
      <vt:lpstr>PowerPoint Presentation</vt:lpstr>
      <vt:lpstr>Guidelines page</vt:lpstr>
      <vt:lpstr>Intent to apply</vt:lpstr>
      <vt:lpstr>Things to take care of next</vt:lpstr>
      <vt:lpstr>Accessing your application</vt:lpstr>
      <vt:lpstr>PowerPoint Presentation</vt:lpstr>
      <vt:lpstr>Looking for ideas? </vt:lpstr>
      <vt:lpstr>PowerPoint Presentation</vt:lpstr>
      <vt:lpstr>Social media</vt:lpstr>
      <vt:lpstr>Q &amp; A</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Feist</dc:creator>
  <cp:lastModifiedBy>Joshua Feist</cp:lastModifiedBy>
  <cp:revision>2</cp:revision>
  <dcterms:created xsi:type="dcterms:W3CDTF">2020-11-03T21:36:31Z</dcterms:created>
  <dcterms:modified xsi:type="dcterms:W3CDTF">2020-11-13T20:00:57Z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0x0101000DB3F879A75B2549A859A6D364896EE1</vt:lpwstr>
  </property>
</Properties>
</file>